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8"/>
  </p:normalViewPr>
  <p:slideViewPr>
    <p:cSldViewPr snapToGrid="0">
      <p:cViewPr varScale="1">
        <p:scale>
          <a:sx n="56" d="100"/>
          <a:sy n="56" d="100"/>
        </p:scale>
        <p:origin x="6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ea against sky at sunset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Sea against sky at sunset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each and sea at sunset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each and sea at sunset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Sea against sky at sunset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Sea against sky at sunset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ichard Balchin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Richard Balchin</a:t>
            </a:r>
          </a:p>
        </p:txBody>
      </p:sp>
      <p:sp>
        <p:nvSpPr>
          <p:cNvPr id="172" name="Barrister, Private FDR Evaluator &amp; IFLA Arbitrator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Barrister, Private FDR Evaluator &amp; IFLA Arbitrator</a:t>
            </a:r>
          </a:p>
        </p:txBody>
      </p:sp>
      <p:pic>
        <p:nvPicPr>
          <p:cNvPr id="173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ontempt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Contempt</a:t>
            </a:r>
          </a:p>
        </p:txBody>
      </p:sp>
      <p:sp>
        <p:nvSpPr>
          <p:cNvPr id="208" name="Collardeau v Fuchs [2026] EWFC 44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Collardeau v Fuchs [2026] EWFC 44</a:t>
            </a:r>
          </a:p>
        </p:txBody>
      </p:sp>
      <p:pic>
        <p:nvPicPr>
          <p:cNvPr id="209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Xydhia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Xydhias</a:t>
            </a:r>
          </a:p>
        </p:txBody>
      </p:sp>
      <p:sp>
        <p:nvSpPr>
          <p:cNvPr id="212" name="HA v EN [2026] EWHC 2346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HA v EN [2026] EWHC 2346</a:t>
            </a:r>
          </a:p>
        </p:txBody>
      </p:sp>
      <p:pic>
        <p:nvPicPr>
          <p:cNvPr id="213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Agreemen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Agreements</a:t>
            </a:r>
          </a:p>
        </p:txBody>
      </p:sp>
      <p:sp>
        <p:nvSpPr>
          <p:cNvPr id="216" name="PN v SA [2025] EWFC 141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PN v SA [2025] EWFC 141</a:t>
            </a:r>
          </a:p>
        </p:txBody>
      </p:sp>
      <p:pic>
        <p:nvPicPr>
          <p:cNvPr id="217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os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Costs</a:t>
            </a:r>
          </a:p>
        </p:txBody>
      </p:sp>
      <p:sp>
        <p:nvSpPr>
          <p:cNvPr id="220" name="TY v XA [2025] EWFC 350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 v XA [2025] EWFC 350</a:t>
            </a:r>
          </a:p>
        </p:txBody>
      </p:sp>
      <p:pic>
        <p:nvPicPr>
          <p:cNvPr id="221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Indemnity Cos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Indemnity Costs</a:t>
            </a:r>
          </a:p>
        </p:txBody>
      </p:sp>
      <p:sp>
        <p:nvSpPr>
          <p:cNvPr id="224" name="LP v MP [2026] EWFC 36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LP v MP [2026] EWFC 36</a:t>
            </a:r>
          </a:p>
        </p:txBody>
      </p:sp>
      <p:pic>
        <p:nvPicPr>
          <p:cNvPr id="225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Indemnity Cos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Indemnity Costs</a:t>
            </a:r>
          </a:p>
        </p:txBody>
      </p:sp>
      <p:sp>
        <p:nvSpPr>
          <p:cNvPr id="228" name="LP v MP [2026] EWFC 36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LP v MP [2026] EWFC 36</a:t>
            </a:r>
          </a:p>
        </p:txBody>
      </p:sp>
      <p:pic>
        <p:nvPicPr>
          <p:cNvPr id="229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FRC Guid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FRC Guide</a:t>
            </a:r>
          </a:p>
        </p:txBody>
      </p:sp>
      <p:sp>
        <p:nvSpPr>
          <p:cNvPr id="176" name="Barrister, Private FDR Evaluator &amp; IFLA Arbitrator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Barrister, Private FDR Evaluator &amp; IFLA Arbitrator</a:t>
            </a:r>
          </a:p>
        </p:txBody>
      </p:sp>
      <p:pic>
        <p:nvPicPr>
          <p:cNvPr id="177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Bundle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Bundles</a:t>
            </a:r>
          </a:p>
        </p:txBody>
      </p:sp>
      <p:sp>
        <p:nvSpPr>
          <p:cNvPr id="180" name="https://www.judiciary.uk/wp-content/uploads/2026/03/020326-Preparing-Court-Bundles-for-Family-Proceedings-Guide-for-Litigants-in-Person.pdf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 defTabSz="652145">
              <a:defRPr sz="4740" spc="-47"/>
            </a:lvl1pPr>
          </a:lstStyle>
          <a:p>
            <a:r>
              <a:t>https://www.judiciary.uk/wp-content/uploads/2026/03/020326-Preparing-Court-Bundles-for-Family-Proceedings-Guide-for-Litigants-in-Person.pdf</a:t>
            </a:r>
          </a:p>
        </p:txBody>
      </p:sp>
      <p:pic>
        <p:nvPicPr>
          <p:cNvPr id="181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onduct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Conduct</a:t>
            </a:r>
          </a:p>
        </p:txBody>
      </p:sp>
      <p:sp>
        <p:nvSpPr>
          <p:cNvPr id="184" name="https://consult.justice.gov.uk/digital-communications/a-fairer-end-to-relationships-consultation/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https://consult.justice.gov.uk/digital-communications/a-fairer-end-to-relationships-consultation/</a:t>
            </a:r>
          </a:p>
        </p:txBody>
      </p:sp>
      <p:pic>
        <p:nvPicPr>
          <p:cNvPr id="185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Death of Party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Death of Party</a:t>
            </a:r>
          </a:p>
        </p:txBody>
      </p:sp>
      <p:sp>
        <p:nvSpPr>
          <p:cNvPr id="188" name="Kanabar v Kanabar [2026] EWCA Civ 58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Kanabar v Kanabar [2026] EWCA Civ 582</a:t>
            </a:r>
          </a:p>
        </p:txBody>
      </p:sp>
      <p:pic>
        <p:nvPicPr>
          <p:cNvPr id="189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Unfair Hearing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Unfair Hearing</a:t>
            </a:r>
          </a:p>
        </p:txBody>
      </p:sp>
      <p:sp>
        <p:nvSpPr>
          <p:cNvPr id="192" name="P v M [2026] EWHC 1330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 v M [2026] EWHC 1330</a:t>
            </a:r>
          </a:p>
        </p:txBody>
      </p:sp>
      <p:pic>
        <p:nvPicPr>
          <p:cNvPr id="193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Non Disclosur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Non Disclosure</a:t>
            </a:r>
          </a:p>
        </p:txBody>
      </p:sp>
      <p:sp>
        <p:nvSpPr>
          <p:cNvPr id="196" name="MK v SK [2026] EWFC 28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MK v SK [2026] EWFC 28</a:t>
            </a:r>
          </a:p>
        </p:txBody>
      </p:sp>
      <p:pic>
        <p:nvPicPr>
          <p:cNvPr id="197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rust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Trusts</a:t>
            </a:r>
          </a:p>
        </p:txBody>
      </p:sp>
      <p:sp>
        <p:nvSpPr>
          <p:cNvPr id="200" name="MK v SK [2026] EWFC 28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MK v SK [2026] EWFC 28</a:t>
            </a:r>
          </a:p>
        </p:txBody>
      </p:sp>
      <p:pic>
        <p:nvPicPr>
          <p:cNvPr id="201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etting Asid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Setting Aside</a:t>
            </a:r>
          </a:p>
        </p:txBody>
      </p:sp>
      <p:sp>
        <p:nvSpPr>
          <p:cNvPr id="204" name="De la Sala v De la Sala [2026] EWCA Civ 28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 la Sala v De la Sala [2026] EWCA Civ 282</a:t>
            </a:r>
          </a:p>
        </p:txBody>
      </p:sp>
      <p:pic>
        <p:nvPicPr>
          <p:cNvPr id="205" name="fenners-logo.png" descr="fenn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30" y="2551302"/>
            <a:ext cx="4800964" cy="16969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Macintosh PowerPoint</Application>
  <PresentationFormat>Custom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Richard Balchin</vt:lpstr>
      <vt:lpstr>FRC Guide</vt:lpstr>
      <vt:lpstr>Bundles</vt:lpstr>
      <vt:lpstr>Conduct</vt:lpstr>
      <vt:lpstr>Death of Party</vt:lpstr>
      <vt:lpstr>Unfair Hearing</vt:lpstr>
      <vt:lpstr>Non Disclosure</vt:lpstr>
      <vt:lpstr>Trusts</vt:lpstr>
      <vt:lpstr>Setting Aside</vt:lpstr>
      <vt:lpstr>Contempt</vt:lpstr>
      <vt:lpstr>Xydhias</vt:lpstr>
      <vt:lpstr>Agreements</vt:lpstr>
      <vt:lpstr>Costs</vt:lpstr>
      <vt:lpstr>Indemnity Costs</vt:lpstr>
      <vt:lpstr>Indemnity Costs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Lisa Hannant</cp:lastModifiedBy>
  <cp:revision>1</cp:revision>
  <dcterms:modified xsi:type="dcterms:W3CDTF">2026-07-16T15:29:08Z</dcterms:modified>
</cp:coreProperties>
</file>