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3.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79" r:id="rId3"/>
    <p:sldId id="385" r:id="rId4"/>
    <p:sldId id="384" r:id="rId5"/>
    <p:sldId id="294" r:id="rId6"/>
    <p:sldId id="386" r:id="rId7"/>
    <p:sldId id="318" r:id="rId8"/>
    <p:sldId id="317" r:id="rId9"/>
    <p:sldId id="388" r:id="rId10"/>
    <p:sldId id="320" r:id="rId11"/>
    <p:sldId id="315" r:id="rId12"/>
  </p:sldIdLst>
  <p:sldSz cx="9144000" cy="5143500" type="screen16x9"/>
  <p:notesSz cx="6858000" cy="9144000"/>
  <p:custDataLst>
    <p:tags r:id="rId14"/>
  </p:custData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4724" autoAdjust="0"/>
  </p:normalViewPr>
  <p:slideViewPr>
    <p:cSldViewPr showGuides="1">
      <p:cViewPr varScale="1">
        <p:scale>
          <a:sx n="108" d="100"/>
          <a:sy n="108" d="100"/>
        </p:scale>
        <p:origin x="138" y="234"/>
      </p:cViewPr>
      <p:guideLst/>
    </p:cSldViewPr>
  </p:slideViewPr>
  <p:notesTextViewPr>
    <p:cViewPr>
      <p:scale>
        <a:sx n="3" d="2"/>
        <a:sy n="3" d="2"/>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notesMaster" Target="notesMasters/notesMaster1.xml" Id="rId13" /><Relationship Type="http://schemas.openxmlformats.org/officeDocument/2006/relationships/tableStyles" Target="tableStyles.xml" Id="rId18"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theme" Target="theme/theme1.xml" Id="rId17" /><Relationship Type="http://schemas.openxmlformats.org/officeDocument/2006/relationships/slideMaster" Target="slideMasters/slideMaster2.xml" Id="rId2" /><Relationship Type="http://schemas.openxmlformats.org/officeDocument/2006/relationships/viewProps" Target="viewProps.xml" Id="rId16"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presProps" Target="presProps.xml" Id="rId15" /><Relationship Type="http://schemas.openxmlformats.org/officeDocument/2006/relationships/slide" Target="slides/slide8.xml" Id="rId10"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tags" Target="tags/tag1.xml" Id="rId14"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3802C-6364-4551-B385-61D656D9AC3D}" type="datetimeFigureOut">
              <a:rPr lang="en-GB" smtClean="0"/>
              <a:t>12/06/2024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06BF7-2B70-49F1-A300-DB779E2098C5}" type="slidenum">
              <a:rPr lang="en-GB" smtClean="0"/>
              <a:t>‹#›</a:t>
            </a:fld>
            <a:endParaRPr lang="en-GB" dirty="0"/>
          </a:p>
        </p:txBody>
      </p:sp>
    </p:spTree>
    <p:extLst>
      <p:ext uri="{BB962C8B-B14F-4D97-AF65-F5344CB8AC3E}">
        <p14:creationId xmlns:p14="http://schemas.microsoft.com/office/powerpoint/2010/main" val="126023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368289" rtl="0" eaLnBrk="1" fontAlgn="auto" latinLnBrk="0" hangingPunct="1">
              <a:lnSpc>
                <a:spcPct val="100000"/>
              </a:lnSpc>
              <a:spcBef>
                <a:spcPts val="0"/>
              </a:spcBef>
              <a:spcAft>
                <a:spcPts val="0"/>
              </a:spcAft>
              <a:buClrTx/>
              <a:buSzTx/>
              <a:buFontTx/>
              <a:buNone/>
              <a:tabLst/>
              <a:defRPr/>
            </a:pPr>
            <a:fld id="{E8206BF7-2B70-49F1-A300-DB779E2098C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68289"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0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206BF7-2B70-49F1-A300-DB779E2098C5}" type="slidenum">
              <a:rPr lang="en-GB" smtClean="0"/>
              <a:t>6</a:t>
            </a:fld>
            <a:endParaRPr lang="en-GB" dirty="0"/>
          </a:p>
        </p:txBody>
      </p:sp>
    </p:spTree>
    <p:extLst>
      <p:ext uri="{BB962C8B-B14F-4D97-AF65-F5344CB8AC3E}">
        <p14:creationId xmlns:p14="http://schemas.microsoft.com/office/powerpoint/2010/main" val="3633338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778418-EFD1-E290-0A34-0D86191B3F1A}"/>
              </a:ext>
            </a:extLst>
          </p:cNvPr>
          <p:cNvGrpSpPr/>
          <p:nvPr userDrawn="1"/>
        </p:nvGrpSpPr>
        <p:grpSpPr>
          <a:xfrm>
            <a:off x="-1" y="-922"/>
            <a:ext cx="9144001" cy="5144422"/>
            <a:chOff x="-2" y="0"/>
            <a:chExt cx="9144001" cy="5144422"/>
          </a:xfrm>
        </p:grpSpPr>
        <p:pic>
          <p:nvPicPr>
            <p:cNvPr id="9" name="Picture 2" descr="woman wearing yellow and black plaid shirt">
              <a:extLst>
                <a:ext uri="{FF2B5EF4-FFF2-40B4-BE49-F238E27FC236}">
                  <a16:creationId xmlns:a16="http://schemas.microsoft.com/office/drawing/2014/main" id="{A0AAD3CD-0371-064E-3A9B-F5AC3941C1A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46E3A6B9-C029-8242-D521-A6703D7ADC5E}"/>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13" name="Round Single Corner Rectangle 37">
              <a:extLst>
                <a:ext uri="{FF2B5EF4-FFF2-40B4-BE49-F238E27FC236}">
                  <a16:creationId xmlns:a16="http://schemas.microsoft.com/office/drawing/2014/main" id="{1737A26A-A101-68CA-9863-C12DC31A8E59}"/>
                </a:ext>
              </a:extLst>
            </p:cNvPr>
            <p:cNvSpPr/>
            <p:nvPr userDrawn="1"/>
          </p:nvSpPr>
          <p:spPr>
            <a:xfrm>
              <a:off x="741552"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0" name="Round Single Corner Rectangle 27">
              <a:extLst>
                <a:ext uri="{FF2B5EF4-FFF2-40B4-BE49-F238E27FC236}">
                  <a16:creationId xmlns:a16="http://schemas.microsoft.com/office/drawing/2014/main" id="{09994F98-C96F-E822-83FE-ADEAF69EF80F}"/>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 name="Round Single Corner Rectangle 27">
              <a:extLst>
                <a:ext uri="{FF2B5EF4-FFF2-40B4-BE49-F238E27FC236}">
                  <a16:creationId xmlns:a16="http://schemas.microsoft.com/office/drawing/2014/main" id="{FE95F7CA-8629-CC9E-0988-90040E7DCF2D}"/>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 name="Round Single Corner Rectangle 27">
              <a:extLst>
                <a:ext uri="{FF2B5EF4-FFF2-40B4-BE49-F238E27FC236}">
                  <a16:creationId xmlns:a16="http://schemas.microsoft.com/office/drawing/2014/main" id="{2D2793E2-B83A-B2EB-3F00-A46C78115B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72C21746-26F0-46B6-19C8-325802B6F1CD}"/>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15" name="Round Single Corner Rectangle 27">
              <a:extLst>
                <a:ext uri="{FF2B5EF4-FFF2-40B4-BE49-F238E27FC236}">
                  <a16:creationId xmlns:a16="http://schemas.microsoft.com/office/drawing/2014/main" id="{B0A801F2-07C7-FFE6-78DB-AAF9CFF3F2B9}"/>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16" name="Group 15">
              <a:extLst>
                <a:ext uri="{FF2B5EF4-FFF2-40B4-BE49-F238E27FC236}">
                  <a16:creationId xmlns:a16="http://schemas.microsoft.com/office/drawing/2014/main" id="{609413CA-C226-3C1E-E9B8-78E85777B3F7}"/>
                </a:ext>
              </a:extLst>
            </p:cNvPr>
            <p:cNvGrpSpPr/>
            <p:nvPr userDrawn="1"/>
          </p:nvGrpSpPr>
          <p:grpSpPr bwMode="gray">
            <a:xfrm>
              <a:off x="752475" y="397317"/>
              <a:ext cx="1476488" cy="286296"/>
              <a:chOff x="4375150" y="6157913"/>
              <a:chExt cx="1874838" cy="363537"/>
            </a:xfrm>
          </p:grpSpPr>
          <p:sp>
            <p:nvSpPr>
              <p:cNvPr id="17" name="Freeform 50">
                <a:extLst>
                  <a:ext uri="{FF2B5EF4-FFF2-40B4-BE49-F238E27FC236}">
                    <a16:creationId xmlns:a16="http://schemas.microsoft.com/office/drawing/2014/main" id="{AC111443-63C9-2B92-092E-74BEECBBF7F2}"/>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51">
                <a:extLst>
                  <a:ext uri="{FF2B5EF4-FFF2-40B4-BE49-F238E27FC236}">
                    <a16:creationId xmlns:a16="http://schemas.microsoft.com/office/drawing/2014/main" id="{51217683-D390-FAE5-64CA-F44B820E670B}"/>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52">
                <a:extLst>
                  <a:ext uri="{FF2B5EF4-FFF2-40B4-BE49-F238E27FC236}">
                    <a16:creationId xmlns:a16="http://schemas.microsoft.com/office/drawing/2014/main" id="{9326A19A-A2A3-9C4E-354F-1A876F423D48}"/>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53">
                <a:extLst>
                  <a:ext uri="{FF2B5EF4-FFF2-40B4-BE49-F238E27FC236}">
                    <a16:creationId xmlns:a16="http://schemas.microsoft.com/office/drawing/2014/main" id="{7426517A-8261-F822-D6C8-21C8146F1E1F}"/>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54">
                <a:extLst>
                  <a:ext uri="{FF2B5EF4-FFF2-40B4-BE49-F238E27FC236}">
                    <a16:creationId xmlns:a16="http://schemas.microsoft.com/office/drawing/2014/main" id="{5084B985-4A81-77D4-2B19-1804CABDC05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55">
                <a:extLst>
                  <a:ext uri="{FF2B5EF4-FFF2-40B4-BE49-F238E27FC236}">
                    <a16:creationId xmlns:a16="http://schemas.microsoft.com/office/drawing/2014/main" id="{A32D056B-739E-2B01-739D-CBDD2FD49FC0}"/>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56">
                <a:extLst>
                  <a:ext uri="{FF2B5EF4-FFF2-40B4-BE49-F238E27FC236}">
                    <a16:creationId xmlns:a16="http://schemas.microsoft.com/office/drawing/2014/main" id="{2B4A6CA4-05D2-1C93-01A5-D6BA930D2645}"/>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57">
                <a:extLst>
                  <a:ext uri="{FF2B5EF4-FFF2-40B4-BE49-F238E27FC236}">
                    <a16:creationId xmlns:a16="http://schemas.microsoft.com/office/drawing/2014/main" id="{5EF06ABD-5690-AA65-535E-F9D90BCE8BC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58">
                <a:extLst>
                  <a:ext uri="{FF2B5EF4-FFF2-40B4-BE49-F238E27FC236}">
                    <a16:creationId xmlns:a16="http://schemas.microsoft.com/office/drawing/2014/main" id="{C0D46734-0CC9-FFD9-C4BB-9F7C5E074481}"/>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59">
                <a:extLst>
                  <a:ext uri="{FF2B5EF4-FFF2-40B4-BE49-F238E27FC236}">
                    <a16:creationId xmlns:a16="http://schemas.microsoft.com/office/drawing/2014/main" id="{0CB645E8-C19E-A688-EB1A-6DEA89B9429D}"/>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60">
                <a:extLst>
                  <a:ext uri="{FF2B5EF4-FFF2-40B4-BE49-F238E27FC236}">
                    <a16:creationId xmlns:a16="http://schemas.microsoft.com/office/drawing/2014/main" id="{08421A2C-9639-C78A-CCF0-29C1D2319851}"/>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61">
                <a:extLst>
                  <a:ext uri="{FF2B5EF4-FFF2-40B4-BE49-F238E27FC236}">
                    <a16:creationId xmlns:a16="http://schemas.microsoft.com/office/drawing/2014/main" id="{4E741266-7AFC-5BD3-C863-32671D89338C}"/>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62">
                <a:extLst>
                  <a:ext uri="{FF2B5EF4-FFF2-40B4-BE49-F238E27FC236}">
                    <a16:creationId xmlns:a16="http://schemas.microsoft.com/office/drawing/2014/main" id="{89DE1931-2563-A076-D855-C6DDB4B1053B}"/>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63">
                <a:extLst>
                  <a:ext uri="{FF2B5EF4-FFF2-40B4-BE49-F238E27FC236}">
                    <a16:creationId xmlns:a16="http://schemas.microsoft.com/office/drawing/2014/main" id="{275ED8A6-2E99-1A9A-E893-249375BD323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64">
                <a:extLst>
                  <a:ext uri="{FF2B5EF4-FFF2-40B4-BE49-F238E27FC236}">
                    <a16:creationId xmlns:a16="http://schemas.microsoft.com/office/drawing/2014/main" id="{C30FD27C-17A2-42F0-2C75-BF68DD332902}"/>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65">
                <a:extLst>
                  <a:ext uri="{FF2B5EF4-FFF2-40B4-BE49-F238E27FC236}">
                    <a16:creationId xmlns:a16="http://schemas.microsoft.com/office/drawing/2014/main" id="{C164DF7C-257F-5E14-0F02-BB6AD26ACBA8}"/>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66">
                <a:extLst>
                  <a:ext uri="{FF2B5EF4-FFF2-40B4-BE49-F238E27FC236}">
                    <a16:creationId xmlns:a16="http://schemas.microsoft.com/office/drawing/2014/main" id="{D6462E6E-60F8-EABA-008D-A18BC6CDB89E}"/>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67">
                <a:extLst>
                  <a:ext uri="{FF2B5EF4-FFF2-40B4-BE49-F238E27FC236}">
                    <a16:creationId xmlns:a16="http://schemas.microsoft.com/office/drawing/2014/main" id="{4DB06390-CBD9-F523-7DF6-4E59E9FF3349}"/>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68">
                <a:extLst>
                  <a:ext uri="{FF2B5EF4-FFF2-40B4-BE49-F238E27FC236}">
                    <a16:creationId xmlns:a16="http://schemas.microsoft.com/office/drawing/2014/main" id="{4D99A2C5-FF7E-DC42-AB74-A65FE4AEA3CB}"/>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69">
                <a:extLst>
                  <a:ext uri="{FF2B5EF4-FFF2-40B4-BE49-F238E27FC236}">
                    <a16:creationId xmlns:a16="http://schemas.microsoft.com/office/drawing/2014/main" id="{34F64A37-625A-ADB3-0854-35B4CF727825}"/>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70">
                <a:extLst>
                  <a:ext uri="{FF2B5EF4-FFF2-40B4-BE49-F238E27FC236}">
                    <a16:creationId xmlns:a16="http://schemas.microsoft.com/office/drawing/2014/main" id="{4BF8376F-4866-68D5-9156-DDA55799B747}"/>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71">
                <a:extLst>
                  <a:ext uri="{FF2B5EF4-FFF2-40B4-BE49-F238E27FC236}">
                    <a16:creationId xmlns:a16="http://schemas.microsoft.com/office/drawing/2014/main" id="{546CBFCB-2A94-0D1C-670A-6C0F61B417B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72">
                <a:extLst>
                  <a:ext uri="{FF2B5EF4-FFF2-40B4-BE49-F238E27FC236}">
                    <a16:creationId xmlns:a16="http://schemas.microsoft.com/office/drawing/2014/main" id="{26AF47AC-2FDA-478E-80FB-CDEB25ADCEF7}"/>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73">
                <a:extLst>
                  <a:ext uri="{FF2B5EF4-FFF2-40B4-BE49-F238E27FC236}">
                    <a16:creationId xmlns:a16="http://schemas.microsoft.com/office/drawing/2014/main" id="{CF8E20E8-7D2A-A3B1-6BB2-C8A0DAC08BF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74">
                <a:extLst>
                  <a:ext uri="{FF2B5EF4-FFF2-40B4-BE49-F238E27FC236}">
                    <a16:creationId xmlns:a16="http://schemas.microsoft.com/office/drawing/2014/main" id="{E8743131-C539-8B32-D537-3A3524A5BB34}"/>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75">
                <a:extLst>
                  <a:ext uri="{FF2B5EF4-FFF2-40B4-BE49-F238E27FC236}">
                    <a16:creationId xmlns:a16="http://schemas.microsoft.com/office/drawing/2014/main" id="{9B0ADC9D-CA88-D2C1-1EFF-652F287331A2}"/>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76">
                <a:extLst>
                  <a:ext uri="{FF2B5EF4-FFF2-40B4-BE49-F238E27FC236}">
                    <a16:creationId xmlns:a16="http://schemas.microsoft.com/office/drawing/2014/main" id="{C283F184-7705-9904-26C6-4E7822EA1004}"/>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77">
                <a:extLst>
                  <a:ext uri="{FF2B5EF4-FFF2-40B4-BE49-F238E27FC236}">
                    <a16:creationId xmlns:a16="http://schemas.microsoft.com/office/drawing/2014/main" id="{30DF4738-8037-C3AC-511F-874B10484E50}"/>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78">
                <a:extLst>
                  <a:ext uri="{FF2B5EF4-FFF2-40B4-BE49-F238E27FC236}">
                    <a16:creationId xmlns:a16="http://schemas.microsoft.com/office/drawing/2014/main" id="{E2E1CCF0-2C5F-4A91-DC5B-674616DD92FD}"/>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79">
                <a:extLst>
                  <a:ext uri="{FF2B5EF4-FFF2-40B4-BE49-F238E27FC236}">
                    <a16:creationId xmlns:a16="http://schemas.microsoft.com/office/drawing/2014/main" id="{A6CD880D-2F1A-F24B-BBAB-0F02480AEE77}"/>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80">
                <a:extLst>
                  <a:ext uri="{FF2B5EF4-FFF2-40B4-BE49-F238E27FC236}">
                    <a16:creationId xmlns:a16="http://schemas.microsoft.com/office/drawing/2014/main" id="{5989180B-F4B7-2A82-6377-7763C58DEC51}"/>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81">
                <a:extLst>
                  <a:ext uri="{FF2B5EF4-FFF2-40B4-BE49-F238E27FC236}">
                    <a16:creationId xmlns:a16="http://schemas.microsoft.com/office/drawing/2014/main" id="{6570D25C-24C8-01DC-AFC4-0EDAF2750D3D}"/>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82">
                <a:extLst>
                  <a:ext uri="{FF2B5EF4-FFF2-40B4-BE49-F238E27FC236}">
                    <a16:creationId xmlns:a16="http://schemas.microsoft.com/office/drawing/2014/main" id="{0B77085F-D9C3-F791-AEF4-1AA56D4CB9D8}"/>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83">
                <a:extLst>
                  <a:ext uri="{FF2B5EF4-FFF2-40B4-BE49-F238E27FC236}">
                    <a16:creationId xmlns:a16="http://schemas.microsoft.com/office/drawing/2014/main" id="{9AF91A70-2AB0-F3C2-1949-9F127C5CFEE1}"/>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84">
                <a:extLst>
                  <a:ext uri="{FF2B5EF4-FFF2-40B4-BE49-F238E27FC236}">
                    <a16:creationId xmlns:a16="http://schemas.microsoft.com/office/drawing/2014/main" id="{7043115B-738F-41D2-F18C-99774022E41F}"/>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grpSp>
      <p:sp>
        <p:nvSpPr>
          <p:cNvPr id="2" name="Title 1"/>
          <p:cNvSpPr>
            <a:spLocks noGrp="1"/>
          </p:cNvSpPr>
          <p:nvPr>
            <p:ph type="ctrTitle" hasCustomPrompt="1"/>
          </p:nvPr>
        </p:nvSpPr>
        <p:spPr>
          <a:xfrm>
            <a:off x="1200150" y="2751138"/>
            <a:ext cx="2305049" cy="1368425"/>
          </a:xfrm>
        </p:spPr>
        <p:txBody>
          <a:bodyPr anchor="t"/>
          <a:lstStyle>
            <a:lvl1pPr algn="l">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a:xfrm>
            <a:off x="0" y="0"/>
            <a:ext cx="0" cy="0"/>
          </a:xfrm>
        </p:spPr>
        <p:txBody>
          <a:bodyPr vert="horz" lIns="0" tIns="0" rIns="0" bIns="0" rtlCol="0" anchor="ctr"/>
          <a:lstStyle>
            <a:lvl1pPr>
              <a:defRPr lang="en-GB" smtClean="0"/>
            </a:lvl1pPr>
          </a:lstStyle>
          <a:p>
            <a:endParaRPr lang="en-GB" dirty="0"/>
          </a:p>
        </p:txBody>
      </p:sp>
      <p:sp>
        <p:nvSpPr>
          <p:cNvPr id="5" name="Footer Placeholder 4"/>
          <p:cNvSpPr>
            <a:spLocks noGrp="1"/>
          </p:cNvSpPr>
          <p:nvPr>
            <p:ph type="ftr" sz="quarter" idx="11"/>
          </p:nvPr>
        </p:nvSpPr>
        <p:spPr>
          <a:xfrm>
            <a:off x="0" y="0"/>
            <a:ext cx="0" cy="0"/>
          </a:xfrm>
        </p:spPr>
        <p:txBody>
          <a:bodyPr vert="horz" lIns="0" tIns="0" rIns="0" bIns="0" rtlCol="0" anchor="ctr"/>
          <a:lstStyle>
            <a:lvl1pPr>
              <a:defRPr lang="en-GB" sz="100" smtClean="0"/>
            </a:lvl1pPr>
          </a:lstStyle>
          <a:p>
            <a:endParaRPr lang="en-GB" dirty="0"/>
          </a:p>
        </p:txBody>
      </p:sp>
      <p:sp>
        <p:nvSpPr>
          <p:cNvPr id="52" name="Rectangle 51">
            <a:extLst>
              <a:ext uri="{FF2B5EF4-FFF2-40B4-BE49-F238E27FC236}">
                <a16:creationId xmlns:a16="http://schemas.microsoft.com/office/drawing/2014/main" id="{116380A5-5EC8-CCC2-2741-89AB146614B0}"/>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sp>
        <p:nvSpPr>
          <p:cNvPr id="53" name="Text Placeholder 52">
            <a:extLst>
              <a:ext uri="{FF2B5EF4-FFF2-40B4-BE49-F238E27FC236}">
                <a16:creationId xmlns:a16="http://schemas.microsoft.com/office/drawing/2014/main" id="{C9B9835B-0FFA-F6FC-0276-689275E06877}"/>
              </a:ext>
            </a:extLst>
          </p:cNvPr>
          <p:cNvSpPr>
            <a:spLocks noGrp="1"/>
          </p:cNvSpPr>
          <p:nvPr>
            <p:ph type="body" sz="quarter" idx="12" hasCustomPrompt="1"/>
          </p:nvPr>
        </p:nvSpPr>
        <p:spPr>
          <a:xfrm>
            <a:off x="1187450" y="4227933"/>
            <a:ext cx="2305050" cy="396453"/>
          </a:xfrm>
        </p:spPr>
        <p:txBody>
          <a:bodyPr vert="horz" lIns="0" tIns="0" rIns="0" bIns="0" rtlCol="0">
            <a:noAutofit/>
          </a:bodyPr>
          <a:lstStyle>
            <a:lvl1pPr>
              <a:defRPr lang="en-US" sz="1200" smtClean="0">
                <a:solidFill>
                  <a:schemeClr val="bg1"/>
                </a:solidFill>
              </a:defRPr>
            </a:lvl1pPr>
            <a:lvl2pPr>
              <a:defRPr lang="en-US" sz="1500" smtClean="0"/>
            </a:lvl2pPr>
            <a:lvl3pPr>
              <a:defRPr lang="en-US" sz="1350" smtClean="0"/>
            </a:lvl3pPr>
            <a:lvl4pPr>
              <a:defRPr lang="en-US" smtClean="0"/>
            </a:lvl4pPr>
            <a:lvl5pPr>
              <a:defRPr lang="en-GB" sz="1200"/>
            </a:lvl5pPr>
          </a:lstStyle>
          <a:p>
            <a:pPr lvl="0"/>
            <a:r>
              <a:rPr lang="en-US" dirty="0"/>
              <a:t>Click to add Company/Project Name</a:t>
            </a:r>
            <a:endParaRPr lang="en-GB" dirty="0"/>
          </a:p>
        </p:txBody>
      </p:sp>
    </p:spTree>
    <p:extLst>
      <p:ext uri="{BB962C8B-B14F-4D97-AF65-F5344CB8AC3E}">
        <p14:creationId xmlns:p14="http://schemas.microsoft.com/office/powerpoint/2010/main" val="939712726"/>
      </p:ext>
    </p:extLst>
  </p:cSld>
  <p:clrMapOvr>
    <a:masterClrMapping/>
  </p:clrMapOvr>
  <p:extLst>
    <p:ext uri="{DCECCB84-F9BA-43D5-87BE-67443E8EF086}">
      <p15:sldGuideLst xmlns:p15="http://schemas.microsoft.com/office/powerpoint/2012/main">
        <p15:guide id="1" orient="horz" pos="1733" userDrawn="1">
          <p15:clr>
            <a:srgbClr val="A4A3A4"/>
          </p15:clr>
        </p15:guide>
        <p15:guide id="2" orient="horz" pos="2595" userDrawn="1">
          <p15:clr>
            <a:srgbClr val="A4A3A4"/>
          </p15:clr>
        </p15:guide>
        <p15:guide id="3" orient="horz" pos="2663" userDrawn="1">
          <p15:clr>
            <a:srgbClr val="A4A3A4"/>
          </p15:clr>
        </p15:guide>
        <p15:guide id="4" pos="748" userDrawn="1">
          <p15:clr>
            <a:srgbClr val="A4A3A4"/>
          </p15:clr>
        </p15:guide>
        <p15:guide id="5" pos="220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alf Height Title, Content and Chart">
    <p:spTree>
      <p:nvGrpSpPr>
        <p:cNvPr id="1" name=""/>
        <p:cNvGrpSpPr/>
        <p:nvPr/>
      </p:nvGrpSpPr>
      <p:grpSpPr>
        <a:xfrm>
          <a:off x="0" y="0"/>
          <a:ext cx="0" cy="0"/>
          <a:chOff x="0" y="0"/>
          <a:chExt cx="0" cy="0"/>
        </a:xfrm>
      </p:grpSpPr>
      <p:pic>
        <p:nvPicPr>
          <p:cNvPr id="10" name="Picture 2" descr="people sitting on chairs near tables during daytime">
            <a:extLst>
              <a:ext uri="{FF2B5EF4-FFF2-40B4-BE49-F238E27FC236}">
                <a16:creationId xmlns:a16="http://schemas.microsoft.com/office/drawing/2014/main" id="{374A87B3-615C-51EA-824A-5952A15B9A1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24">
            <a:extLst>
              <a:ext uri="{FF2B5EF4-FFF2-40B4-BE49-F238E27FC236}">
                <a16:creationId xmlns:a16="http://schemas.microsoft.com/office/drawing/2014/main" id="{44ABD662-2A1D-50D2-E368-4F673B3C9478}"/>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12" name="Round Single Corner Rectangle 37">
            <a:extLst>
              <a:ext uri="{FF2B5EF4-FFF2-40B4-BE49-F238E27FC236}">
                <a16:creationId xmlns:a16="http://schemas.microsoft.com/office/drawing/2014/main" id="{D2B71A67-8520-EDA0-5AE1-EDED137D3657}"/>
              </a:ext>
            </a:extLst>
          </p:cNvPr>
          <p:cNvSpPr/>
          <p:nvPr userDrawn="1"/>
        </p:nvSpPr>
        <p:spPr>
          <a:xfrm>
            <a:off x="323528"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 name="Title 2">
            <a:extLst>
              <a:ext uri="{FF2B5EF4-FFF2-40B4-BE49-F238E27FC236}">
                <a16:creationId xmlns:a16="http://schemas.microsoft.com/office/drawing/2014/main" id="{DB71507A-FD57-7BDC-8E63-8E295D58A49A}"/>
              </a:ext>
            </a:extLst>
          </p:cNvPr>
          <p:cNvSpPr>
            <a:spLocks noGrp="1"/>
          </p:cNvSpPr>
          <p:nvPr>
            <p:ph type="title"/>
          </p:nvPr>
        </p:nvSpPr>
        <p:spPr>
          <a:xfrm>
            <a:off x="4571380" y="663576"/>
            <a:ext cx="3745533" cy="323851"/>
          </a:xfrm>
        </p:spPr>
        <p:txBody>
          <a:bodyPr/>
          <a:lstStyle>
            <a:lvl1pPr>
              <a:defRPr sz="2000"/>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26758E4A-69ED-6C6E-B20C-83E986169FC7}"/>
              </a:ext>
            </a:extLst>
          </p:cNvPr>
          <p:cNvSpPr>
            <a:spLocks noGrp="1"/>
          </p:cNvSpPr>
          <p:nvPr>
            <p:ph type="body" sz="quarter" idx="13"/>
          </p:nvPr>
        </p:nvSpPr>
        <p:spPr>
          <a:xfrm>
            <a:off x="4571999" y="1384300"/>
            <a:ext cx="3744913" cy="827088"/>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a:extLst>
              <a:ext uri="{FF2B5EF4-FFF2-40B4-BE49-F238E27FC236}">
                <a16:creationId xmlns:a16="http://schemas.microsoft.com/office/drawing/2014/main" id="{9986A250-A509-1FA1-2F76-64226DCE22E4}"/>
              </a:ext>
            </a:extLst>
          </p:cNvPr>
          <p:cNvCxnSpPr>
            <a:cxnSpLocks/>
          </p:cNvCxnSpPr>
          <p:nvPr userDrawn="1"/>
        </p:nvCxnSpPr>
        <p:spPr>
          <a:xfrm>
            <a:off x="395288"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E921297-C8F7-7F8F-6B0C-88BE28C59C25}"/>
              </a:ext>
            </a:extLst>
          </p:cNvPr>
          <p:cNvSpPr>
            <a:spLocks noGrp="1"/>
          </p:cNvSpPr>
          <p:nvPr>
            <p:ph type="body" sz="quarter" idx="14" hasCustomPrompt="1"/>
          </p:nvPr>
        </p:nvSpPr>
        <p:spPr>
          <a:xfrm>
            <a:off x="395288" y="663576"/>
            <a:ext cx="3132596" cy="323849"/>
          </a:xfrm>
        </p:spPr>
        <p:txBody>
          <a:bodyPr/>
          <a:lstStyle>
            <a:lvl1pPr>
              <a:defRPr>
                <a:solidFill>
                  <a:schemeClr val="bg1"/>
                </a:solidFill>
              </a:defRPr>
            </a:lvl1pPr>
          </a:lstStyle>
          <a:p>
            <a:pPr lvl="0"/>
            <a:r>
              <a:rPr lang="en-US" dirty="0"/>
              <a:t>Click to edit chart title</a:t>
            </a:r>
            <a:endParaRPr lang="en-GB" dirty="0"/>
          </a:p>
        </p:txBody>
      </p:sp>
      <p:sp>
        <p:nvSpPr>
          <p:cNvPr id="20" name="Content Placeholder 19">
            <a:extLst>
              <a:ext uri="{FF2B5EF4-FFF2-40B4-BE49-F238E27FC236}">
                <a16:creationId xmlns:a16="http://schemas.microsoft.com/office/drawing/2014/main" id="{09D59530-AF60-A8B6-E02A-A4EFC6DC62D7}"/>
              </a:ext>
            </a:extLst>
          </p:cNvPr>
          <p:cNvSpPr>
            <a:spLocks noGrp="1"/>
          </p:cNvSpPr>
          <p:nvPr>
            <p:ph sz="quarter" idx="15" hasCustomPrompt="1"/>
          </p:nvPr>
        </p:nvSpPr>
        <p:spPr>
          <a:xfrm>
            <a:off x="395288" y="1816100"/>
            <a:ext cx="3132596" cy="2555875"/>
          </a:xfrm>
          <a:solidFill>
            <a:schemeClr val="bg1">
              <a:alpha val="25000"/>
            </a:schemeClr>
          </a:solidFill>
        </p:spPr>
        <p:txBody>
          <a:bodyPr/>
          <a:lstStyle>
            <a:lvl1pPr>
              <a:defRPr sz="800">
                <a:solidFill>
                  <a:schemeClr val="bg1"/>
                </a:solidFill>
              </a:defRPr>
            </a:lvl1pPr>
          </a:lstStyle>
          <a:p>
            <a:pPr lvl="0"/>
            <a:r>
              <a:rPr lang="en-US" dirty="0"/>
              <a:t>Click icon to add chart</a:t>
            </a:r>
            <a:endParaRPr lang="en-GB" dirty="0"/>
          </a:p>
        </p:txBody>
      </p:sp>
      <p:pic>
        <p:nvPicPr>
          <p:cNvPr id="9" name="Picture 8" descr="Price Bailey logo">
            <a:extLst>
              <a:ext uri="{FF2B5EF4-FFF2-40B4-BE49-F238E27FC236}">
                <a16:creationId xmlns:a16="http://schemas.microsoft.com/office/drawing/2014/main" id="{0ABFDD28-3A7A-BAD0-E871-06D6424A107D}"/>
              </a:ext>
            </a:extLst>
          </p:cNvPr>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464" y="291898"/>
            <a:ext cx="900000" cy="172424"/>
          </a:xfrm>
          <a:prstGeom prst="rect">
            <a:avLst/>
          </a:prstGeom>
          <a:noFill/>
          <a:ln>
            <a:noFill/>
          </a:ln>
        </p:spPr>
      </p:pic>
      <p:sp>
        <p:nvSpPr>
          <p:cNvPr id="17" name="Text Placeholder 16">
            <a:extLst>
              <a:ext uri="{FF2B5EF4-FFF2-40B4-BE49-F238E27FC236}">
                <a16:creationId xmlns:a16="http://schemas.microsoft.com/office/drawing/2014/main" id="{490FF53F-6C3E-741B-2D25-A925C158DDAC}"/>
              </a:ext>
            </a:extLst>
          </p:cNvPr>
          <p:cNvSpPr>
            <a:spLocks noGrp="1"/>
          </p:cNvSpPr>
          <p:nvPr>
            <p:ph type="body" sz="quarter" idx="16"/>
          </p:nvPr>
        </p:nvSpPr>
        <p:spPr>
          <a:xfrm>
            <a:off x="4572000" y="2932113"/>
            <a:ext cx="3744913" cy="1439862"/>
          </a:xfrm>
        </p:spPr>
        <p:txBody>
          <a:bodyPr/>
          <a:lstStyle>
            <a:lvl1pPr>
              <a:defRPr>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a:extLst>
              <a:ext uri="{FF2B5EF4-FFF2-40B4-BE49-F238E27FC236}">
                <a16:creationId xmlns:a16="http://schemas.microsoft.com/office/drawing/2014/main" id="{EB48D604-CF32-324E-41E3-A7C047C08C61}"/>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287876A1-A688-D3FE-AF0B-3C32209E5E6D}"/>
              </a:ext>
            </a:extLst>
          </p:cNvPr>
          <p:cNvSpPr>
            <a:spLocks noGrp="1"/>
          </p:cNvSpPr>
          <p:nvPr>
            <p:ph type="dt" sz="half" idx="17"/>
          </p:nvPr>
        </p:nvSpPr>
        <p:spPr/>
        <p:txBody>
          <a:bodyPr/>
          <a:lstStyle/>
          <a:p>
            <a:pPr algn="ctr"/>
            <a:endParaRPr lang="en-GB" dirty="0"/>
          </a:p>
        </p:txBody>
      </p:sp>
      <p:sp>
        <p:nvSpPr>
          <p:cNvPr id="5" name="Footer Placeholder 4">
            <a:extLst>
              <a:ext uri="{FF2B5EF4-FFF2-40B4-BE49-F238E27FC236}">
                <a16:creationId xmlns:a16="http://schemas.microsoft.com/office/drawing/2014/main" id="{47A5708B-867E-835B-5BB5-87B0A698964E}"/>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204C197-B4A6-3F4D-872C-AF02C90E07B6}"/>
              </a:ext>
            </a:extLst>
          </p:cNvPr>
          <p:cNvSpPr>
            <a:spLocks noGrp="1"/>
          </p:cNvSpPr>
          <p:nvPr>
            <p:ph type="sldNum" sz="quarter" idx="19"/>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5997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pos="2472" userDrawn="1">
          <p15:clr>
            <a:srgbClr val="A4A3A4"/>
          </p15:clr>
        </p15:guide>
        <p15:guide id="2" orient="horz" pos="1393" userDrawn="1">
          <p15:clr>
            <a:srgbClr val="A4A3A4"/>
          </p15:clr>
        </p15:guide>
        <p15:guide id="3" pos="2880" userDrawn="1">
          <p15:clr>
            <a:srgbClr val="A4A3A4"/>
          </p15:clr>
        </p15:guide>
        <p15:guide id="4" pos="5239" userDrawn="1">
          <p15:clr>
            <a:srgbClr val="A4A3A4"/>
          </p15:clr>
        </p15:guide>
        <p15:guide id="5" orient="horz" pos="2754" userDrawn="1">
          <p15:clr>
            <a:srgbClr val="A4A3A4"/>
          </p15:clr>
        </p15:guide>
        <p15:guide id="6" orient="horz" pos="1144" userDrawn="1">
          <p15:clr>
            <a:srgbClr val="A4A3A4"/>
          </p15:clr>
        </p15:guide>
        <p15:guide id="7" pos="204" userDrawn="1">
          <p15:clr>
            <a:srgbClr val="A4A3A4"/>
          </p15:clr>
        </p15:guide>
        <p15:guide id="8" orient="horz" pos="1847"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f Width Right Title and Content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CCCAEB-52A2-D339-66AC-3C29FB6164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572000" cy="5143500"/>
          </a:xfrm>
          <a:prstGeom prst="rect">
            <a:avLst/>
          </a:prstGeom>
        </p:spPr>
      </p:pic>
      <p:sp>
        <p:nvSpPr>
          <p:cNvPr id="23" name="Round Single Corner Rectangle 37">
            <a:extLst>
              <a:ext uri="{FF2B5EF4-FFF2-40B4-BE49-F238E27FC236}">
                <a16:creationId xmlns:a16="http://schemas.microsoft.com/office/drawing/2014/main" id="{240B1583-704F-2195-3C10-2F86ED58C8E8}"/>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4C93923-F2CB-8B51-E88E-7E1D21C7ADA7}"/>
              </a:ext>
            </a:extLst>
          </p:cNvPr>
          <p:cNvSpPr>
            <a:spLocks noGrp="1"/>
          </p:cNvSpPr>
          <p:nvPr>
            <p:ph type="title"/>
          </p:nvPr>
        </p:nvSpPr>
        <p:spPr>
          <a:xfrm>
            <a:off x="4967289" y="663574"/>
            <a:ext cx="3781424" cy="323851"/>
          </a:xfrm>
        </p:spPr>
        <p:txBody>
          <a:bodyPr/>
          <a:lstStyle>
            <a:lvl1pPr>
              <a:defRPr>
                <a:solidFill>
                  <a:schemeClr val="tx1"/>
                </a:solidFill>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3496B1ED-6ED4-F98A-8E89-C23CA14FC046}"/>
              </a:ext>
            </a:extLst>
          </p:cNvPr>
          <p:cNvSpPr>
            <a:spLocks noGrp="1"/>
          </p:cNvSpPr>
          <p:nvPr>
            <p:ph type="body" sz="quarter" idx="13"/>
          </p:nvPr>
        </p:nvSpPr>
        <p:spPr>
          <a:xfrm>
            <a:off x="4967288" y="1384300"/>
            <a:ext cx="3781426"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Rectangle 23">
            <a:extLst>
              <a:ext uri="{FF2B5EF4-FFF2-40B4-BE49-F238E27FC236}">
                <a16:creationId xmlns:a16="http://schemas.microsoft.com/office/drawing/2014/main" id="{27F2B62D-6C7D-710A-E4CE-7C73C6CD89A6}"/>
              </a:ext>
            </a:extLst>
          </p:cNvPr>
          <p:cNvSpPr/>
          <p:nvPr userDrawn="1"/>
        </p:nvSpPr>
        <p:spPr>
          <a:xfrm rot="16200000">
            <a:off x="589142"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6" name="Text Placeholder 25">
            <a:extLst>
              <a:ext uri="{FF2B5EF4-FFF2-40B4-BE49-F238E27FC236}">
                <a16:creationId xmlns:a16="http://schemas.microsoft.com/office/drawing/2014/main" id="{F64CD678-C9A4-AB12-192C-2D3D8F176C33}"/>
              </a:ext>
            </a:extLst>
          </p:cNvPr>
          <p:cNvSpPr>
            <a:spLocks noGrp="1"/>
          </p:cNvSpPr>
          <p:nvPr>
            <p:ph type="body" sz="quarter" idx="14"/>
          </p:nvPr>
        </p:nvSpPr>
        <p:spPr>
          <a:xfrm>
            <a:off x="2700337" y="1383618"/>
            <a:ext cx="1475619" cy="1008745"/>
          </a:xfrm>
        </p:spPr>
        <p:txBody>
          <a:bodyPr/>
          <a:lstStyle>
            <a:lvl1pPr>
              <a:defRPr>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a:extLst>
              <a:ext uri="{FF2B5EF4-FFF2-40B4-BE49-F238E27FC236}">
                <a16:creationId xmlns:a16="http://schemas.microsoft.com/office/drawing/2014/main" id="{0DEDAD52-674A-6710-0BD7-2BD6F615E5EC}"/>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pic>
        <p:nvPicPr>
          <p:cNvPr id="7" name="Picture 6" descr="Price Bailey logo">
            <a:extLst>
              <a:ext uri="{FF2B5EF4-FFF2-40B4-BE49-F238E27FC236}">
                <a16:creationId xmlns:a16="http://schemas.microsoft.com/office/drawing/2014/main" id="{1A213AA5-53B7-943A-0A2E-DE741B32ADEB}"/>
              </a:ext>
            </a:extLst>
          </p:cNvPr>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464" y="291898"/>
            <a:ext cx="900000" cy="172424"/>
          </a:xfrm>
          <a:prstGeom prst="rect">
            <a:avLst/>
          </a:prstGeom>
          <a:noFill/>
          <a:ln>
            <a:noFill/>
          </a:ln>
        </p:spPr>
      </p:pic>
      <p:sp>
        <p:nvSpPr>
          <p:cNvPr id="11" name="Date Placeholder 10">
            <a:extLst>
              <a:ext uri="{FF2B5EF4-FFF2-40B4-BE49-F238E27FC236}">
                <a16:creationId xmlns:a16="http://schemas.microsoft.com/office/drawing/2014/main" id="{4063EEB9-418D-A649-E161-D20EC72B965E}"/>
              </a:ext>
            </a:extLst>
          </p:cNvPr>
          <p:cNvSpPr>
            <a:spLocks noGrp="1"/>
          </p:cNvSpPr>
          <p:nvPr>
            <p:ph type="dt" sz="half" idx="15"/>
          </p:nvPr>
        </p:nvSpPr>
        <p:spPr/>
        <p:txBody>
          <a:bodyPr/>
          <a:lstStyle/>
          <a:p>
            <a:pPr algn="ctr"/>
            <a:endParaRPr lang="en-GB" dirty="0"/>
          </a:p>
        </p:txBody>
      </p:sp>
      <p:sp>
        <p:nvSpPr>
          <p:cNvPr id="12" name="Footer Placeholder 11">
            <a:extLst>
              <a:ext uri="{FF2B5EF4-FFF2-40B4-BE49-F238E27FC236}">
                <a16:creationId xmlns:a16="http://schemas.microsoft.com/office/drawing/2014/main" id="{523FF041-A80D-ED17-C159-5DBD75D497C5}"/>
              </a:ext>
            </a:extLst>
          </p:cNvPr>
          <p:cNvSpPr>
            <a:spLocks noGrp="1"/>
          </p:cNvSpPr>
          <p:nvPr>
            <p:ph type="ftr" sz="quarter" idx="16"/>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EC83BF02-1BA2-636C-E3D9-B5ACD18E002A}"/>
              </a:ext>
            </a:extLst>
          </p:cNvPr>
          <p:cNvSpPr>
            <a:spLocks noGrp="1"/>
          </p:cNvSpPr>
          <p:nvPr>
            <p:ph type="sldNum" sz="quarter" idx="17"/>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1563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extLst>
    <p:ext uri="{DCECCB84-F9BA-43D5-87BE-67443E8EF086}">
      <p15:sldGuideLst xmlns:p15="http://schemas.microsoft.com/office/powerpoint/2012/main">
        <p15:guide id="3" pos="3129" userDrawn="1">
          <p15:clr>
            <a:srgbClr val="A4A3A4"/>
          </p15:clr>
        </p15:guide>
        <p15:guide id="4" pos="2631" userDrawn="1">
          <p15:clr>
            <a:srgbClr val="A4A3A4"/>
          </p15:clr>
        </p15:guide>
        <p15:guide id="5" pos="1701"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alf Width Left Title and Content 2">
    <p:spTree>
      <p:nvGrpSpPr>
        <p:cNvPr id="1" name=""/>
        <p:cNvGrpSpPr/>
        <p:nvPr/>
      </p:nvGrpSpPr>
      <p:grpSpPr>
        <a:xfrm>
          <a:off x="0" y="0"/>
          <a:ext cx="0" cy="0"/>
          <a:chOff x="0" y="0"/>
          <a:chExt cx="0" cy="0"/>
        </a:xfrm>
      </p:grpSpPr>
      <p:pic>
        <p:nvPicPr>
          <p:cNvPr id="6" name="Picture 4" descr="white desk lamp beside green plant">
            <a:extLst>
              <a:ext uri="{FF2B5EF4-FFF2-40B4-BE49-F238E27FC236}">
                <a16:creationId xmlns:a16="http://schemas.microsoft.com/office/drawing/2014/main" id="{69ADF838-DD5E-B1B5-CCD4-A0710E325A7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5" cy="5143500"/>
          </a:xfrm>
          <a:prstGeom prst="rect">
            <a:avLst/>
          </a:prstGeom>
          <a:noFill/>
          <a:extLst>
            <a:ext uri="{909E8E84-426E-40DD-AFC4-6F175D3DCCD1}">
              <a14:hiddenFill xmlns:a14="http://schemas.microsoft.com/office/drawing/2010/main">
                <a:solidFill>
                  <a:srgbClr val="FFFFFF"/>
                </a:solidFill>
              </a14:hiddenFill>
            </a:ext>
          </a:extLst>
        </p:spPr>
      </p:pic>
      <p:sp>
        <p:nvSpPr>
          <p:cNvPr id="52" name="Round Single Corner Rectangle 37">
            <a:extLst>
              <a:ext uri="{FF2B5EF4-FFF2-40B4-BE49-F238E27FC236}">
                <a16:creationId xmlns:a16="http://schemas.microsoft.com/office/drawing/2014/main" id="{F2349680-77E3-12F0-22A3-D1892091681F}"/>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56C53875-9E67-A888-D9D1-E5E678AB79BC}"/>
              </a:ext>
            </a:extLst>
          </p:cNvPr>
          <p:cNvSpPr>
            <a:spLocks noGrp="1"/>
          </p:cNvSpPr>
          <p:nvPr>
            <p:ph type="title"/>
          </p:nvPr>
        </p:nvSpPr>
        <p:spPr>
          <a:xfrm>
            <a:off x="395288" y="663574"/>
            <a:ext cx="3744913" cy="323851"/>
          </a:xfrm>
        </p:spPr>
        <p:txBody>
          <a:bodyPr/>
          <a:lstStyle/>
          <a:p>
            <a:r>
              <a:rPr lang="en-US"/>
              <a:t>Click to edit Master title style</a:t>
            </a:r>
            <a:endParaRPr lang="en-GB" dirty="0"/>
          </a:p>
        </p:txBody>
      </p:sp>
      <p:sp>
        <p:nvSpPr>
          <p:cNvPr id="10" name="Rectangle 9">
            <a:extLst>
              <a:ext uri="{FF2B5EF4-FFF2-40B4-BE49-F238E27FC236}">
                <a16:creationId xmlns:a16="http://schemas.microsoft.com/office/drawing/2014/main" id="{32371985-CB37-E5A6-A54A-B9F46B879CC4}"/>
              </a:ext>
            </a:extLst>
          </p:cNvPr>
          <p:cNvSpPr/>
          <p:nvPr userDrawn="1"/>
        </p:nvSpPr>
        <p:spPr>
          <a:xfrm rot="16200000">
            <a:off x="589142"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9" name="Content Placeholder 48">
            <a:extLst>
              <a:ext uri="{FF2B5EF4-FFF2-40B4-BE49-F238E27FC236}">
                <a16:creationId xmlns:a16="http://schemas.microsoft.com/office/drawing/2014/main" id="{1393F504-788C-DA28-CB08-BBBAE524B553}"/>
              </a:ext>
            </a:extLst>
          </p:cNvPr>
          <p:cNvSpPr>
            <a:spLocks noGrp="1"/>
          </p:cNvSpPr>
          <p:nvPr>
            <p:ph sz="quarter" idx="13"/>
          </p:nvPr>
        </p:nvSpPr>
        <p:spPr>
          <a:xfrm>
            <a:off x="395288" y="1384300"/>
            <a:ext cx="3744912" cy="32346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55">
            <a:extLst>
              <a:ext uri="{FF2B5EF4-FFF2-40B4-BE49-F238E27FC236}">
                <a16:creationId xmlns:a16="http://schemas.microsoft.com/office/drawing/2014/main" id="{C2102E7C-9CBA-2A1E-B561-6795146E60CA}"/>
              </a:ext>
            </a:extLst>
          </p:cNvPr>
          <p:cNvSpPr>
            <a:spLocks noGrp="1"/>
          </p:cNvSpPr>
          <p:nvPr>
            <p:ph type="body" sz="quarter" idx="14" hasCustomPrompt="1"/>
          </p:nvPr>
        </p:nvSpPr>
        <p:spPr>
          <a:xfrm>
            <a:off x="4967288" y="663575"/>
            <a:ext cx="1512887" cy="323850"/>
          </a:xfrm>
          <a:noFill/>
        </p:spPr>
        <p:txBody>
          <a:bodyPr vert="horz" wrap="none" lIns="0" tIns="0" rIns="0" bIns="0" rtlCol="0">
            <a:noAutofit/>
          </a:bodyPr>
          <a:lstStyle>
            <a:lvl1pPr>
              <a:defRPr lang="en-GB" dirty="0">
                <a:solidFill>
                  <a:schemeClr val="bg1"/>
                </a:solidFill>
                <a:cs typeface="+mn-cs"/>
              </a:defRPr>
            </a:lvl1pPr>
          </a:lstStyle>
          <a:p>
            <a:pPr lvl="0" defTabSz="342900"/>
            <a:r>
              <a:rPr lang="en-US" dirty="0"/>
              <a:t>Click to add title</a:t>
            </a:r>
            <a:endParaRPr lang="en-GB" dirty="0"/>
          </a:p>
        </p:txBody>
      </p:sp>
      <p:sp>
        <p:nvSpPr>
          <p:cNvPr id="58" name="Text Placeholder 57">
            <a:extLst>
              <a:ext uri="{FF2B5EF4-FFF2-40B4-BE49-F238E27FC236}">
                <a16:creationId xmlns:a16="http://schemas.microsoft.com/office/drawing/2014/main" id="{CDC33E5B-FD7B-F068-F6BB-187432FF971E}"/>
              </a:ext>
            </a:extLst>
          </p:cNvPr>
          <p:cNvSpPr>
            <a:spLocks noGrp="1"/>
          </p:cNvSpPr>
          <p:nvPr>
            <p:ph type="body" sz="quarter" idx="15"/>
          </p:nvPr>
        </p:nvSpPr>
        <p:spPr>
          <a:xfrm>
            <a:off x="4967288" y="1383618"/>
            <a:ext cx="1512887" cy="523220"/>
          </a:xfrm>
          <a:noFill/>
        </p:spPr>
        <p:txBody>
          <a:bodyPr vert="horz" wrap="square" lIns="0" tIns="0" rIns="0" bIns="0" rtlCol="0">
            <a:noAutofit/>
          </a:bodyPr>
          <a:lstStyle>
            <a:lvl1pPr>
              <a:defRPr lang="en-US" sz="1400" dirty="0" smtClean="0">
                <a:solidFill>
                  <a:schemeClr val="bg1"/>
                </a:solidFill>
                <a:cs typeface="+mn-cs"/>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GB" sz="1350" dirty="0">
                <a:solidFill>
                  <a:schemeClr val="tx1"/>
                </a:solidFill>
                <a:cs typeface="+mn-cs"/>
              </a:defRPr>
            </a:lvl5pPr>
          </a:lstStyle>
          <a:p>
            <a:pPr lvl="0" defTabSz="342900"/>
            <a:r>
              <a:rPr lang="en-US"/>
              <a:t>Edit Master text styles</a:t>
            </a:r>
          </a:p>
        </p:txBody>
      </p:sp>
      <p:pic>
        <p:nvPicPr>
          <p:cNvPr id="48" name="Picture 47" descr="Price Bailey logo">
            <a:extLst>
              <a:ext uri="{FF2B5EF4-FFF2-40B4-BE49-F238E27FC236}">
                <a16:creationId xmlns:a16="http://schemas.microsoft.com/office/drawing/2014/main" id="{427680BB-966F-D436-9EBF-16E41D4DA08A}"/>
              </a:ext>
            </a:extLst>
          </p:cNvPr>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464" y="291898"/>
            <a:ext cx="900000" cy="172424"/>
          </a:xfrm>
          <a:prstGeom prst="rect">
            <a:avLst/>
          </a:prstGeom>
          <a:noFill/>
          <a:ln>
            <a:noFill/>
          </a:ln>
        </p:spPr>
      </p:pic>
      <p:sp>
        <p:nvSpPr>
          <p:cNvPr id="7" name="Rectangle 6">
            <a:extLst>
              <a:ext uri="{FF2B5EF4-FFF2-40B4-BE49-F238E27FC236}">
                <a16:creationId xmlns:a16="http://schemas.microsoft.com/office/drawing/2014/main" id="{A2025566-BBC4-9BAC-4DD3-29AC7B1AE426}"/>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sp>
        <p:nvSpPr>
          <p:cNvPr id="3" name="Date Placeholder 2">
            <a:extLst>
              <a:ext uri="{FF2B5EF4-FFF2-40B4-BE49-F238E27FC236}">
                <a16:creationId xmlns:a16="http://schemas.microsoft.com/office/drawing/2014/main" id="{C81C3DFB-D7E2-3A18-9DE8-4EC10E71E73B}"/>
              </a:ext>
            </a:extLst>
          </p:cNvPr>
          <p:cNvSpPr>
            <a:spLocks noGrp="1"/>
          </p:cNvSpPr>
          <p:nvPr>
            <p:ph type="dt" sz="half" idx="16"/>
          </p:nvPr>
        </p:nvSpPr>
        <p:spPr/>
        <p:txBody>
          <a:bodyPr/>
          <a:lstStyle/>
          <a:p>
            <a:pPr algn="ctr"/>
            <a:endParaRPr lang="en-GB" dirty="0"/>
          </a:p>
        </p:txBody>
      </p:sp>
      <p:sp>
        <p:nvSpPr>
          <p:cNvPr id="4" name="Footer Placeholder 3">
            <a:extLst>
              <a:ext uri="{FF2B5EF4-FFF2-40B4-BE49-F238E27FC236}">
                <a16:creationId xmlns:a16="http://schemas.microsoft.com/office/drawing/2014/main" id="{D10B3528-0A26-0D8B-7EC6-8508F0A6D5D9}"/>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09984BF6-F94D-80FA-96F6-0F7957344DC5}"/>
              </a:ext>
            </a:extLst>
          </p:cNvPr>
          <p:cNvSpPr>
            <a:spLocks noGrp="1"/>
          </p:cNvSpPr>
          <p:nvPr>
            <p:ph type="sldNum" sz="quarter" idx="18"/>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40770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pos="3129" userDrawn="1">
          <p15:clr>
            <a:srgbClr val="A4A3A4"/>
          </p15:clr>
        </p15:guide>
        <p15:guide id="2" pos="4082" userDrawn="1">
          <p15:clr>
            <a:srgbClr val="A4A3A4"/>
          </p15:clr>
        </p15:guide>
        <p15:guide id="3" pos="2608"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ird Width Right 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A74F75-1D40-B9C5-9B79-1F612B77C0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7" name="Round Single Corner Rectangle 37">
            <a:extLst>
              <a:ext uri="{FF2B5EF4-FFF2-40B4-BE49-F238E27FC236}">
                <a16:creationId xmlns:a16="http://schemas.microsoft.com/office/drawing/2014/main" id="{8D14E27A-C8D8-BFA3-F0FC-B769EB8997A4}"/>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2E87BE0D-0527-8403-638D-94F72FE8BDD8}"/>
              </a:ext>
            </a:extLst>
          </p:cNvPr>
          <p:cNvSpPr>
            <a:spLocks noGrp="1"/>
          </p:cNvSpPr>
          <p:nvPr>
            <p:ph type="title"/>
          </p:nvPr>
        </p:nvSpPr>
        <p:spPr>
          <a:xfrm>
            <a:off x="395288" y="663574"/>
            <a:ext cx="2771775" cy="323851"/>
          </a:xfrm>
        </p:spPr>
        <p:txBody>
          <a:bodyPr/>
          <a:lstStyle>
            <a:lvl1pPr>
              <a:defRPr>
                <a:solidFill>
                  <a:schemeClr val="bg1"/>
                </a:solidFill>
              </a:defRPr>
            </a:lvl1pPr>
          </a:lstStyle>
          <a:p>
            <a:r>
              <a:rPr lang="en-US"/>
              <a:t>Click to edit Master title style</a:t>
            </a:r>
            <a:endParaRPr lang="en-GB" dirty="0"/>
          </a:p>
        </p:txBody>
      </p:sp>
      <p:sp>
        <p:nvSpPr>
          <p:cNvPr id="10" name="Rectangle 9">
            <a:extLst>
              <a:ext uri="{FF2B5EF4-FFF2-40B4-BE49-F238E27FC236}">
                <a16:creationId xmlns:a16="http://schemas.microsoft.com/office/drawing/2014/main" id="{76A25689-7524-4AD2-93D7-AD847EAED06A}"/>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2" name="Text Placeholder 11">
            <a:extLst>
              <a:ext uri="{FF2B5EF4-FFF2-40B4-BE49-F238E27FC236}">
                <a16:creationId xmlns:a16="http://schemas.microsoft.com/office/drawing/2014/main" id="{710EBA60-D8B3-0F8F-28AB-88F5FC9EF750}"/>
              </a:ext>
            </a:extLst>
          </p:cNvPr>
          <p:cNvSpPr>
            <a:spLocks noGrp="1"/>
          </p:cNvSpPr>
          <p:nvPr>
            <p:ph type="body" sz="quarter" idx="13"/>
          </p:nvPr>
        </p:nvSpPr>
        <p:spPr>
          <a:xfrm>
            <a:off x="395288" y="1384300"/>
            <a:ext cx="2771775" cy="3240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2815EACD-43DC-AEC8-04B0-086C4C8A474E}"/>
              </a:ext>
            </a:extLst>
          </p:cNvPr>
          <p:cNvSpPr>
            <a:spLocks noGrp="1"/>
          </p:cNvSpPr>
          <p:nvPr>
            <p:ph type="body" sz="quarter" idx="14" hasCustomPrompt="1"/>
          </p:nvPr>
        </p:nvSpPr>
        <p:spPr>
          <a:xfrm>
            <a:off x="3924300" y="663575"/>
            <a:ext cx="4824413" cy="323850"/>
          </a:xfrm>
        </p:spPr>
        <p:txBody>
          <a:bodyPr/>
          <a:lstStyle>
            <a:lvl1pPr>
              <a:defRPr sz="2000"/>
            </a:lvl1pPr>
          </a:lstStyle>
          <a:p>
            <a:pPr lvl="0"/>
            <a:r>
              <a:rPr lang="en-US" dirty="0"/>
              <a:t>Click to add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F6353825-C978-C4B6-AF35-4D4CD207CD10}"/>
              </a:ext>
            </a:extLst>
          </p:cNvPr>
          <p:cNvSpPr>
            <a:spLocks noGrp="1"/>
          </p:cNvSpPr>
          <p:nvPr>
            <p:ph type="body" sz="quarter" idx="15"/>
          </p:nvPr>
        </p:nvSpPr>
        <p:spPr>
          <a:xfrm>
            <a:off x="3924300" y="1384300"/>
            <a:ext cx="4824413"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87B42F43-0B6B-5F28-2B02-52B3774430A7}"/>
              </a:ext>
            </a:extLst>
          </p:cNvPr>
          <p:cNvSpPr>
            <a:spLocks noGrp="1"/>
          </p:cNvSpPr>
          <p:nvPr>
            <p:ph type="dt" sz="half" idx="16"/>
          </p:nvPr>
        </p:nvSpPr>
        <p:spPr/>
        <p:txBody>
          <a:bodyPr/>
          <a:lstStyle/>
          <a:p>
            <a:pPr algn="ctr"/>
            <a:endParaRPr lang="en-GB" dirty="0"/>
          </a:p>
        </p:txBody>
      </p:sp>
      <p:sp>
        <p:nvSpPr>
          <p:cNvPr id="4" name="Footer Placeholder 3">
            <a:extLst>
              <a:ext uri="{FF2B5EF4-FFF2-40B4-BE49-F238E27FC236}">
                <a16:creationId xmlns:a16="http://schemas.microsoft.com/office/drawing/2014/main" id="{9548ACD4-ECFA-49F4-05AA-A365E146AA01}"/>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6A8D5E5C-7BCC-5FC5-50A3-C88BBA6850AE}"/>
              </a:ext>
            </a:extLst>
          </p:cNvPr>
          <p:cNvSpPr>
            <a:spLocks noGrp="1"/>
          </p:cNvSpPr>
          <p:nvPr>
            <p:ph type="sldNum" sz="quarter" idx="18"/>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19258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pos="1995" userDrawn="1">
          <p15:clr>
            <a:srgbClr val="A4A3A4"/>
          </p15:clr>
        </p15:guide>
        <p15:guide id="3" pos="2472"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A74F75-1D40-B9C5-9B79-1F612B77C0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7" name="Round Single Corner Rectangle 37">
            <a:extLst>
              <a:ext uri="{FF2B5EF4-FFF2-40B4-BE49-F238E27FC236}">
                <a16:creationId xmlns:a16="http://schemas.microsoft.com/office/drawing/2014/main" id="{8D14E27A-C8D8-BFA3-F0FC-B769EB8997A4}"/>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2E87BE0D-0527-8403-638D-94F72FE8BDD8}"/>
              </a:ext>
            </a:extLst>
          </p:cNvPr>
          <p:cNvSpPr>
            <a:spLocks noGrp="1"/>
          </p:cNvSpPr>
          <p:nvPr>
            <p:ph type="title"/>
          </p:nvPr>
        </p:nvSpPr>
        <p:spPr>
          <a:xfrm>
            <a:off x="395288" y="663574"/>
            <a:ext cx="2771775" cy="323851"/>
          </a:xfrm>
        </p:spPr>
        <p:txBody>
          <a:bodyPr/>
          <a:lstStyle>
            <a:lvl1pPr>
              <a:defRPr>
                <a:solidFill>
                  <a:schemeClr val="bg1"/>
                </a:solidFill>
              </a:defRPr>
            </a:lvl1pPr>
          </a:lstStyle>
          <a:p>
            <a:r>
              <a:rPr lang="en-US"/>
              <a:t>Click to edit Master title style</a:t>
            </a:r>
            <a:endParaRPr lang="en-GB" dirty="0"/>
          </a:p>
        </p:txBody>
      </p:sp>
      <p:sp>
        <p:nvSpPr>
          <p:cNvPr id="10" name="Rectangle 9">
            <a:extLst>
              <a:ext uri="{FF2B5EF4-FFF2-40B4-BE49-F238E27FC236}">
                <a16:creationId xmlns:a16="http://schemas.microsoft.com/office/drawing/2014/main" id="{76A25689-7524-4AD2-93D7-AD847EAED06A}"/>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2" name="Text Placeholder 11">
            <a:extLst>
              <a:ext uri="{FF2B5EF4-FFF2-40B4-BE49-F238E27FC236}">
                <a16:creationId xmlns:a16="http://schemas.microsoft.com/office/drawing/2014/main" id="{710EBA60-D8B3-0F8F-28AB-88F5FC9EF750}"/>
              </a:ext>
            </a:extLst>
          </p:cNvPr>
          <p:cNvSpPr>
            <a:spLocks noGrp="1"/>
          </p:cNvSpPr>
          <p:nvPr>
            <p:ph type="body" sz="quarter" idx="13"/>
          </p:nvPr>
        </p:nvSpPr>
        <p:spPr>
          <a:xfrm>
            <a:off x="395288" y="1239838"/>
            <a:ext cx="2771775" cy="3384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2815EACD-43DC-AEC8-04B0-086C4C8A474E}"/>
              </a:ext>
            </a:extLst>
          </p:cNvPr>
          <p:cNvSpPr>
            <a:spLocks noGrp="1"/>
          </p:cNvSpPr>
          <p:nvPr>
            <p:ph type="body" sz="quarter" idx="14"/>
          </p:nvPr>
        </p:nvSpPr>
        <p:spPr>
          <a:xfrm>
            <a:off x="3924300" y="663575"/>
            <a:ext cx="4824413" cy="323850"/>
          </a:xfrm>
        </p:spPr>
        <p:txBody>
          <a:bodyPr/>
          <a:lstStyle>
            <a:lvl1pPr>
              <a:defRPr sz="2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a:extLst>
              <a:ext uri="{FF2B5EF4-FFF2-40B4-BE49-F238E27FC236}">
                <a16:creationId xmlns:a16="http://schemas.microsoft.com/office/drawing/2014/main" id="{F6353825-C978-C4B6-AF35-4D4CD207CD10}"/>
              </a:ext>
            </a:extLst>
          </p:cNvPr>
          <p:cNvSpPr>
            <a:spLocks noGrp="1"/>
          </p:cNvSpPr>
          <p:nvPr>
            <p:ph type="body" sz="quarter" idx="15"/>
          </p:nvPr>
        </p:nvSpPr>
        <p:spPr>
          <a:xfrm>
            <a:off x="3924300" y="1239838"/>
            <a:ext cx="4824413" cy="1692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12">
            <a:extLst>
              <a:ext uri="{FF2B5EF4-FFF2-40B4-BE49-F238E27FC236}">
                <a16:creationId xmlns:a16="http://schemas.microsoft.com/office/drawing/2014/main" id="{5CD160F9-6EB4-2534-DB9B-295851408A08}"/>
              </a:ext>
            </a:extLst>
          </p:cNvPr>
          <p:cNvSpPr>
            <a:spLocks noGrp="1"/>
          </p:cNvSpPr>
          <p:nvPr>
            <p:ph type="pic" sz="quarter" idx="16"/>
          </p:nvPr>
        </p:nvSpPr>
        <p:spPr>
          <a:xfrm>
            <a:off x="3924301" y="3255964"/>
            <a:ext cx="1511300" cy="1368424"/>
          </a:xfrm>
          <a:solidFill>
            <a:schemeClr val="bg1">
              <a:lumMod val="95000"/>
            </a:schemeClr>
          </a:solidFill>
        </p:spPr>
        <p:txBody>
          <a:bodyPr lIns="252000" tIns="468000"/>
          <a:lstStyle>
            <a:lvl1pPr>
              <a:defRPr sz="800"/>
            </a:lvl1pPr>
          </a:lstStyle>
          <a:p>
            <a:r>
              <a:rPr lang="en-US" dirty="0"/>
              <a:t>Click icon to add picture</a:t>
            </a:r>
            <a:endParaRPr lang="en-GB" dirty="0"/>
          </a:p>
        </p:txBody>
      </p:sp>
      <p:sp>
        <p:nvSpPr>
          <p:cNvPr id="17" name="Picture Placeholder 16">
            <a:extLst>
              <a:ext uri="{FF2B5EF4-FFF2-40B4-BE49-F238E27FC236}">
                <a16:creationId xmlns:a16="http://schemas.microsoft.com/office/drawing/2014/main" id="{E09D7B94-F84E-68A0-76AE-E940E5F4F1D5}"/>
              </a:ext>
            </a:extLst>
          </p:cNvPr>
          <p:cNvSpPr>
            <a:spLocks noGrp="1"/>
          </p:cNvSpPr>
          <p:nvPr>
            <p:ph type="pic" sz="quarter" idx="17"/>
          </p:nvPr>
        </p:nvSpPr>
        <p:spPr>
          <a:xfrm>
            <a:off x="5616574" y="3255964"/>
            <a:ext cx="1476375" cy="1368424"/>
          </a:xfrm>
          <a:solidFill>
            <a:schemeClr val="bg1">
              <a:lumMod val="95000"/>
            </a:schemeClr>
          </a:solidFill>
        </p:spPr>
        <p:txBody>
          <a:bodyPr lIns="252000" tIns="468000"/>
          <a:lstStyle>
            <a:lvl1pPr>
              <a:defRPr sz="800"/>
            </a:lvl1pPr>
          </a:lstStyle>
          <a:p>
            <a:r>
              <a:rPr lang="en-US" dirty="0"/>
              <a:t>Click icon to add picture</a:t>
            </a:r>
            <a:endParaRPr lang="en-GB" dirty="0"/>
          </a:p>
        </p:txBody>
      </p:sp>
      <p:sp>
        <p:nvSpPr>
          <p:cNvPr id="19" name="Picture Placeholder 18">
            <a:extLst>
              <a:ext uri="{FF2B5EF4-FFF2-40B4-BE49-F238E27FC236}">
                <a16:creationId xmlns:a16="http://schemas.microsoft.com/office/drawing/2014/main" id="{EB5A6397-0C4A-4DEB-B72D-EC3022E3F455}"/>
              </a:ext>
            </a:extLst>
          </p:cNvPr>
          <p:cNvSpPr>
            <a:spLocks noGrp="1"/>
          </p:cNvSpPr>
          <p:nvPr>
            <p:ph type="pic" sz="quarter" idx="18"/>
          </p:nvPr>
        </p:nvSpPr>
        <p:spPr>
          <a:xfrm>
            <a:off x="7272338" y="3255963"/>
            <a:ext cx="1476375" cy="1368425"/>
          </a:xfrm>
          <a:solidFill>
            <a:schemeClr val="bg1">
              <a:lumMod val="95000"/>
            </a:schemeClr>
          </a:solidFill>
        </p:spPr>
        <p:txBody>
          <a:bodyPr lIns="252000" tIns="468000"/>
          <a:lstStyle>
            <a:lvl1pPr>
              <a:defRPr sz="800"/>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DBB112EE-1A9D-5DE3-5C68-7533331D7B51}"/>
              </a:ext>
            </a:extLst>
          </p:cNvPr>
          <p:cNvSpPr>
            <a:spLocks noGrp="1"/>
          </p:cNvSpPr>
          <p:nvPr>
            <p:ph type="dt" sz="half" idx="19"/>
          </p:nvPr>
        </p:nvSpPr>
        <p:spPr/>
        <p:txBody>
          <a:bodyPr/>
          <a:lstStyle/>
          <a:p>
            <a:pPr algn="ctr"/>
            <a:endParaRPr lang="en-GB" dirty="0"/>
          </a:p>
        </p:txBody>
      </p:sp>
      <p:sp>
        <p:nvSpPr>
          <p:cNvPr id="4" name="Footer Placeholder 3">
            <a:extLst>
              <a:ext uri="{FF2B5EF4-FFF2-40B4-BE49-F238E27FC236}">
                <a16:creationId xmlns:a16="http://schemas.microsoft.com/office/drawing/2014/main" id="{FD0AE950-85B7-22DE-4F6F-3A15192DCF32}"/>
              </a:ext>
            </a:extLst>
          </p:cNvPr>
          <p:cNvSpPr>
            <a:spLocks noGrp="1"/>
          </p:cNvSpPr>
          <p:nvPr>
            <p:ph type="ftr" sz="quarter" idx="20"/>
          </p:nvPr>
        </p:nvSpPr>
        <p:spPr/>
        <p:txBody>
          <a:bodyPr/>
          <a:lstStyle/>
          <a:p>
            <a:endParaRPr lang="en-US" dirty="0"/>
          </a:p>
        </p:txBody>
      </p:sp>
      <p:sp>
        <p:nvSpPr>
          <p:cNvPr id="5" name="Slide Number Placeholder 4">
            <a:extLst>
              <a:ext uri="{FF2B5EF4-FFF2-40B4-BE49-F238E27FC236}">
                <a16:creationId xmlns:a16="http://schemas.microsoft.com/office/drawing/2014/main" id="{486993AF-3581-DB30-8E3B-C81E530089DF}"/>
              </a:ext>
            </a:extLst>
          </p:cNvPr>
          <p:cNvSpPr>
            <a:spLocks noGrp="1"/>
          </p:cNvSpPr>
          <p:nvPr>
            <p:ph type="sldNum" sz="quarter" idx="21"/>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1513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pos="1995" userDrawn="1">
          <p15:clr>
            <a:srgbClr val="A4A3A4"/>
          </p15:clr>
        </p15:guide>
        <p15:guide id="2" orient="horz" pos="781" userDrawn="1">
          <p15:clr>
            <a:srgbClr val="A4A3A4"/>
          </p15:clr>
        </p15:guide>
        <p15:guide id="3" pos="2472" userDrawn="1">
          <p15:clr>
            <a:srgbClr val="A4A3A4"/>
          </p15:clr>
        </p15:guide>
        <p15:guide id="4" orient="horz" pos="1847" userDrawn="1">
          <p15:clr>
            <a:srgbClr val="A4A3A4"/>
          </p15:clr>
        </p15:guide>
        <p15:guide id="5" pos="3424" userDrawn="1">
          <p15:clr>
            <a:srgbClr val="A4A3A4"/>
          </p15:clr>
        </p15:guide>
        <p15:guide id="6" orient="horz" pos="2051" userDrawn="1">
          <p15:clr>
            <a:srgbClr val="A4A3A4"/>
          </p15:clr>
        </p15:guide>
        <p15:guide id="7" pos="4468" userDrawn="1">
          <p15:clr>
            <a:srgbClr val="A4A3A4"/>
          </p15:clr>
        </p15:guide>
        <p15:guide id="8" pos="4581" userDrawn="1">
          <p15:clr>
            <a:srgbClr val="A4A3A4"/>
          </p15:clr>
        </p15:guide>
        <p15:guide id="9" pos="3538"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A74F75-1D40-B9C5-9B79-1F612B77C0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7" name="Round Single Corner Rectangle 37">
            <a:extLst>
              <a:ext uri="{FF2B5EF4-FFF2-40B4-BE49-F238E27FC236}">
                <a16:creationId xmlns:a16="http://schemas.microsoft.com/office/drawing/2014/main" id="{8D14E27A-C8D8-BFA3-F0FC-B769EB8997A4}"/>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2E87BE0D-0527-8403-638D-94F72FE8BDD8}"/>
              </a:ext>
            </a:extLst>
          </p:cNvPr>
          <p:cNvSpPr>
            <a:spLocks noGrp="1"/>
          </p:cNvSpPr>
          <p:nvPr>
            <p:ph type="title" hasCustomPrompt="1"/>
          </p:nvPr>
        </p:nvSpPr>
        <p:spPr>
          <a:xfrm>
            <a:off x="395288" y="663574"/>
            <a:ext cx="2771775" cy="323851"/>
          </a:xfrm>
        </p:spPr>
        <p:txBody>
          <a:bodyPr/>
          <a:lstStyle>
            <a:lvl1pPr>
              <a:defRPr>
                <a:solidFill>
                  <a:schemeClr val="bg1"/>
                </a:solidFill>
              </a:defRPr>
            </a:lvl1pPr>
          </a:lstStyle>
          <a:p>
            <a:r>
              <a:rPr lang="en-US" dirty="0"/>
              <a:t>Contact us</a:t>
            </a:r>
            <a:endParaRPr lang="en-GB" dirty="0"/>
          </a:p>
        </p:txBody>
      </p:sp>
      <p:sp>
        <p:nvSpPr>
          <p:cNvPr id="10" name="Rectangle 9">
            <a:extLst>
              <a:ext uri="{FF2B5EF4-FFF2-40B4-BE49-F238E27FC236}">
                <a16:creationId xmlns:a16="http://schemas.microsoft.com/office/drawing/2014/main" id="{76A25689-7524-4AD2-93D7-AD847EAED06A}"/>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2" name="Text Placeholder 11">
            <a:extLst>
              <a:ext uri="{FF2B5EF4-FFF2-40B4-BE49-F238E27FC236}">
                <a16:creationId xmlns:a16="http://schemas.microsoft.com/office/drawing/2014/main" id="{710EBA60-D8B3-0F8F-28AB-88F5FC9EF750}"/>
              </a:ext>
            </a:extLst>
          </p:cNvPr>
          <p:cNvSpPr>
            <a:spLocks noGrp="1"/>
          </p:cNvSpPr>
          <p:nvPr>
            <p:ph type="body" sz="quarter" idx="13" hasCustomPrompt="1"/>
          </p:nvPr>
        </p:nvSpPr>
        <p:spPr>
          <a:xfrm>
            <a:off x="395288" y="1239838"/>
            <a:ext cx="2771775" cy="3384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office address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B5D2AFC4-37D2-844D-E986-838D66BA6BC2}"/>
              </a:ext>
            </a:extLst>
          </p:cNvPr>
          <p:cNvSpPr>
            <a:spLocks noGrp="1"/>
          </p:cNvSpPr>
          <p:nvPr>
            <p:ph type="pic" sz="quarter" idx="14"/>
          </p:nvPr>
        </p:nvSpPr>
        <p:spPr>
          <a:xfrm>
            <a:off x="4464050" y="1239837"/>
            <a:ext cx="1692275" cy="1476375"/>
          </a:xfrm>
          <a:solidFill>
            <a:schemeClr val="bg1">
              <a:lumMod val="95000"/>
            </a:schemeClr>
          </a:solidFill>
        </p:spPr>
        <p:txBody>
          <a:bodyPr lIns="360000" tIns="540000"/>
          <a:lstStyle>
            <a:lvl1pPr>
              <a:defRPr sz="800"/>
            </a:lvl1pPr>
          </a:lstStyle>
          <a:p>
            <a:r>
              <a:rPr lang="en-US" dirty="0"/>
              <a:t>Click icon to add picture</a:t>
            </a:r>
            <a:endParaRPr lang="en-GB" dirty="0"/>
          </a:p>
        </p:txBody>
      </p:sp>
      <p:sp>
        <p:nvSpPr>
          <p:cNvPr id="13" name="Picture Placeholder 12">
            <a:extLst>
              <a:ext uri="{FF2B5EF4-FFF2-40B4-BE49-F238E27FC236}">
                <a16:creationId xmlns:a16="http://schemas.microsoft.com/office/drawing/2014/main" id="{315C03D6-94E5-A9C6-3E4E-BB8DBE592B9B}"/>
              </a:ext>
            </a:extLst>
          </p:cNvPr>
          <p:cNvSpPr>
            <a:spLocks noGrp="1"/>
          </p:cNvSpPr>
          <p:nvPr>
            <p:ph type="pic" sz="quarter" idx="15"/>
          </p:nvPr>
        </p:nvSpPr>
        <p:spPr>
          <a:xfrm>
            <a:off x="4464050" y="3076575"/>
            <a:ext cx="1692275" cy="1547813"/>
          </a:xfrm>
          <a:solidFill>
            <a:schemeClr val="bg1">
              <a:lumMod val="95000"/>
            </a:schemeClr>
          </a:solidFill>
        </p:spPr>
        <p:txBody>
          <a:bodyPr lIns="360000" tIns="540000"/>
          <a:lstStyle>
            <a:lvl1pPr>
              <a:defRPr sz="800"/>
            </a:lvl1pPr>
          </a:lstStyle>
          <a:p>
            <a:r>
              <a:rPr lang="en-US" dirty="0"/>
              <a:t>Click icon to add picture</a:t>
            </a:r>
            <a:endParaRPr lang="en-GB" dirty="0"/>
          </a:p>
        </p:txBody>
      </p:sp>
      <p:sp>
        <p:nvSpPr>
          <p:cNvPr id="17" name="Text Placeholder 16">
            <a:extLst>
              <a:ext uri="{FF2B5EF4-FFF2-40B4-BE49-F238E27FC236}">
                <a16:creationId xmlns:a16="http://schemas.microsoft.com/office/drawing/2014/main" id="{63A743D7-66FD-DE70-DE5A-9AA3D9AD4254}"/>
              </a:ext>
            </a:extLst>
          </p:cNvPr>
          <p:cNvSpPr>
            <a:spLocks noGrp="1"/>
          </p:cNvSpPr>
          <p:nvPr>
            <p:ph type="body" sz="quarter" idx="16" hasCustomPrompt="1"/>
          </p:nvPr>
        </p:nvSpPr>
        <p:spPr>
          <a:xfrm>
            <a:off x="6227763" y="1239837"/>
            <a:ext cx="1765300" cy="287337"/>
          </a:xfrm>
        </p:spPr>
        <p:txBody>
          <a:bodyPr vert="horz" lIns="0" tIns="0" rIns="0" bIns="0" rtlCol="0">
            <a:noAutofit/>
          </a:bodyPr>
          <a:lstStyle>
            <a:lvl1pPr>
              <a:defRPr lang="en-GB" sz="1400" dirty="0">
                <a:solidFill>
                  <a:schemeClr val="accent4"/>
                </a:solidFill>
              </a:defRPr>
            </a:lvl1pPr>
          </a:lstStyle>
          <a:p>
            <a:pPr lvl="0"/>
            <a:r>
              <a:rPr lang="en-US" dirty="0"/>
              <a:t>Click to add name</a:t>
            </a:r>
            <a:endParaRPr lang="en-GB" dirty="0"/>
          </a:p>
        </p:txBody>
      </p:sp>
      <p:sp>
        <p:nvSpPr>
          <p:cNvPr id="19" name="Text Placeholder 18">
            <a:extLst>
              <a:ext uri="{FF2B5EF4-FFF2-40B4-BE49-F238E27FC236}">
                <a16:creationId xmlns:a16="http://schemas.microsoft.com/office/drawing/2014/main" id="{988F68FE-A6C2-74EE-4442-6DB3D7F8AC93}"/>
              </a:ext>
            </a:extLst>
          </p:cNvPr>
          <p:cNvSpPr>
            <a:spLocks noGrp="1"/>
          </p:cNvSpPr>
          <p:nvPr>
            <p:ph type="body" sz="quarter" idx="17" hasCustomPrompt="1"/>
          </p:nvPr>
        </p:nvSpPr>
        <p:spPr>
          <a:xfrm>
            <a:off x="6227763" y="1563688"/>
            <a:ext cx="1765300" cy="144462"/>
          </a:xfrm>
        </p:spPr>
        <p:txBody>
          <a:bodyPr/>
          <a:lstStyle>
            <a:lvl1pPr>
              <a:defRPr sz="1100">
                <a:solidFill>
                  <a:schemeClr val="accent4"/>
                </a:solidFill>
              </a:defRPr>
            </a:lvl1pPr>
          </a:lstStyle>
          <a:p>
            <a:pPr lvl="0"/>
            <a:r>
              <a:rPr lang="en-US" dirty="0"/>
              <a:t>Click to add title</a:t>
            </a:r>
          </a:p>
        </p:txBody>
      </p:sp>
      <p:sp>
        <p:nvSpPr>
          <p:cNvPr id="21" name="Text Placeholder 20">
            <a:extLst>
              <a:ext uri="{FF2B5EF4-FFF2-40B4-BE49-F238E27FC236}">
                <a16:creationId xmlns:a16="http://schemas.microsoft.com/office/drawing/2014/main" id="{BF1421D4-829E-8E50-2214-2F93E740B775}"/>
              </a:ext>
            </a:extLst>
          </p:cNvPr>
          <p:cNvSpPr>
            <a:spLocks noGrp="1"/>
          </p:cNvSpPr>
          <p:nvPr>
            <p:ph type="body" sz="quarter" idx="18" hasCustomPrompt="1"/>
          </p:nvPr>
        </p:nvSpPr>
        <p:spPr>
          <a:xfrm>
            <a:off x="6227763" y="2176463"/>
            <a:ext cx="1765300" cy="144462"/>
          </a:xfrm>
        </p:spPr>
        <p:txBody>
          <a:bodyPr/>
          <a:lstStyle>
            <a:lvl1pPr>
              <a:defRPr sz="900"/>
            </a:lvl1pPr>
            <a:lvl2pPr>
              <a:defRPr sz="900"/>
            </a:lvl2pPr>
            <a:lvl3pPr>
              <a:defRPr sz="900"/>
            </a:lvl3pPr>
            <a:lvl4pPr>
              <a:defRPr sz="900"/>
            </a:lvl4pPr>
            <a:lvl5pPr>
              <a:defRPr sz="900"/>
            </a:lvl5pPr>
          </a:lstStyle>
          <a:p>
            <a:pPr lvl="0"/>
            <a:r>
              <a:rPr lang="en-GB" dirty="0"/>
              <a:t>DDI</a:t>
            </a:r>
          </a:p>
        </p:txBody>
      </p:sp>
      <p:sp>
        <p:nvSpPr>
          <p:cNvPr id="23" name="Text Placeholder 22">
            <a:extLst>
              <a:ext uri="{FF2B5EF4-FFF2-40B4-BE49-F238E27FC236}">
                <a16:creationId xmlns:a16="http://schemas.microsoft.com/office/drawing/2014/main" id="{B38FA481-FA87-B9A5-1E4C-5ECCEA415717}"/>
              </a:ext>
            </a:extLst>
          </p:cNvPr>
          <p:cNvSpPr>
            <a:spLocks noGrp="1"/>
          </p:cNvSpPr>
          <p:nvPr>
            <p:ph type="body" sz="quarter" idx="19" hasCustomPrompt="1"/>
          </p:nvPr>
        </p:nvSpPr>
        <p:spPr>
          <a:xfrm>
            <a:off x="6227763" y="2355850"/>
            <a:ext cx="1765300" cy="144463"/>
          </a:xfrm>
        </p:spPr>
        <p:txBody>
          <a:bodyPr/>
          <a:lstStyle>
            <a:lvl1pPr>
              <a:defRPr sz="900"/>
            </a:lvl1pPr>
            <a:lvl2pPr>
              <a:defRPr sz="900"/>
            </a:lvl2pPr>
            <a:lvl3pPr>
              <a:defRPr sz="900"/>
            </a:lvl3pPr>
            <a:lvl4pPr>
              <a:defRPr sz="900"/>
            </a:lvl4pPr>
            <a:lvl5pPr>
              <a:defRPr sz="900"/>
            </a:lvl5pPr>
          </a:lstStyle>
          <a:p>
            <a:pPr lvl="0"/>
            <a:r>
              <a:rPr lang="en-US" dirty="0"/>
              <a:t>M</a:t>
            </a:r>
            <a:endParaRPr lang="en-GB" dirty="0"/>
          </a:p>
        </p:txBody>
      </p:sp>
      <p:sp>
        <p:nvSpPr>
          <p:cNvPr id="25" name="Text Placeholder 24">
            <a:extLst>
              <a:ext uri="{FF2B5EF4-FFF2-40B4-BE49-F238E27FC236}">
                <a16:creationId xmlns:a16="http://schemas.microsoft.com/office/drawing/2014/main" id="{75119462-B7D1-866A-A494-8C01F0DA7632}"/>
              </a:ext>
            </a:extLst>
          </p:cNvPr>
          <p:cNvSpPr>
            <a:spLocks noGrp="1"/>
          </p:cNvSpPr>
          <p:nvPr>
            <p:ph type="body" sz="quarter" idx="20" hasCustomPrompt="1"/>
          </p:nvPr>
        </p:nvSpPr>
        <p:spPr>
          <a:xfrm>
            <a:off x="6227763" y="2535238"/>
            <a:ext cx="1765300" cy="180975"/>
          </a:xfrm>
        </p:spPr>
        <p:txBody>
          <a:bodyPr/>
          <a:lstStyle>
            <a:lvl1pPr>
              <a:defRPr sz="900"/>
            </a:lvl1pPr>
            <a:lvl2pPr>
              <a:defRPr sz="800"/>
            </a:lvl2pPr>
            <a:lvl3pPr>
              <a:defRPr sz="800"/>
            </a:lvl3pPr>
            <a:lvl4pPr>
              <a:defRPr sz="800"/>
            </a:lvl4pPr>
            <a:lvl5pPr>
              <a:defRPr sz="800"/>
            </a:lvl5pPr>
          </a:lstStyle>
          <a:p>
            <a:pPr lvl="0"/>
            <a:r>
              <a:rPr lang="en-GB" dirty="0"/>
              <a:t>E</a:t>
            </a:r>
          </a:p>
        </p:txBody>
      </p:sp>
      <p:sp>
        <p:nvSpPr>
          <p:cNvPr id="32" name="Text Placeholder 31">
            <a:extLst>
              <a:ext uri="{FF2B5EF4-FFF2-40B4-BE49-F238E27FC236}">
                <a16:creationId xmlns:a16="http://schemas.microsoft.com/office/drawing/2014/main" id="{239031D4-2995-E674-AE5A-A16CB9A44C67}"/>
              </a:ext>
            </a:extLst>
          </p:cNvPr>
          <p:cNvSpPr>
            <a:spLocks noGrp="1"/>
          </p:cNvSpPr>
          <p:nvPr>
            <p:ph type="body" sz="quarter" idx="21" hasCustomPrompt="1"/>
          </p:nvPr>
        </p:nvSpPr>
        <p:spPr>
          <a:xfrm>
            <a:off x="6227763" y="3076576"/>
            <a:ext cx="1765300" cy="287337"/>
          </a:xfrm>
        </p:spPr>
        <p:txBody>
          <a:bodyPr vert="horz" lIns="0" tIns="0" rIns="0" bIns="0" rtlCol="0">
            <a:noAutofit/>
          </a:bodyPr>
          <a:lstStyle>
            <a:lvl1pPr>
              <a:defRPr lang="en-GB" sz="1400" dirty="0">
                <a:solidFill>
                  <a:schemeClr val="accent4"/>
                </a:solidFill>
              </a:defRPr>
            </a:lvl1pPr>
          </a:lstStyle>
          <a:p>
            <a:pPr lvl="0"/>
            <a:r>
              <a:rPr lang="en-US" dirty="0"/>
              <a:t>Click to add name</a:t>
            </a:r>
            <a:endParaRPr lang="en-GB" dirty="0"/>
          </a:p>
        </p:txBody>
      </p:sp>
      <p:sp>
        <p:nvSpPr>
          <p:cNvPr id="34" name="Text Placeholder 33">
            <a:extLst>
              <a:ext uri="{FF2B5EF4-FFF2-40B4-BE49-F238E27FC236}">
                <a16:creationId xmlns:a16="http://schemas.microsoft.com/office/drawing/2014/main" id="{A97B94FC-02ED-0E12-B041-7348C1FA8B44}"/>
              </a:ext>
            </a:extLst>
          </p:cNvPr>
          <p:cNvSpPr>
            <a:spLocks noGrp="1"/>
          </p:cNvSpPr>
          <p:nvPr>
            <p:ph type="body" sz="quarter" idx="22" hasCustomPrompt="1"/>
          </p:nvPr>
        </p:nvSpPr>
        <p:spPr>
          <a:xfrm>
            <a:off x="6227763" y="3400424"/>
            <a:ext cx="1765300" cy="144462"/>
          </a:xfrm>
        </p:spPr>
        <p:txBody>
          <a:bodyPr vert="horz" lIns="0" tIns="0" rIns="0" bIns="0" rtlCol="0">
            <a:noAutofit/>
          </a:bodyPr>
          <a:lstStyle>
            <a:lvl1pPr>
              <a:defRPr lang="en-US" sz="1100" smtClean="0">
                <a:solidFill>
                  <a:schemeClr val="accent4"/>
                </a:solidFill>
              </a:defRPr>
            </a:lvl1pPr>
            <a:lvl2pPr>
              <a:defRPr lang="en-US" smtClean="0"/>
            </a:lvl2pPr>
            <a:lvl3pPr>
              <a:defRPr lang="en-US" smtClean="0"/>
            </a:lvl3pPr>
            <a:lvl4pPr>
              <a:defRPr lang="en-US" smtClean="0"/>
            </a:lvl4pPr>
            <a:lvl5pPr>
              <a:defRPr lang="en-GB"/>
            </a:lvl5pPr>
          </a:lstStyle>
          <a:p>
            <a:pPr lvl="0"/>
            <a:r>
              <a:rPr lang="en-US" dirty="0"/>
              <a:t>Click to add title</a:t>
            </a:r>
            <a:endParaRPr lang="en-GB" dirty="0"/>
          </a:p>
        </p:txBody>
      </p:sp>
      <p:sp>
        <p:nvSpPr>
          <p:cNvPr id="36" name="Text Placeholder 35">
            <a:extLst>
              <a:ext uri="{FF2B5EF4-FFF2-40B4-BE49-F238E27FC236}">
                <a16:creationId xmlns:a16="http://schemas.microsoft.com/office/drawing/2014/main" id="{CE413EA7-54ED-5685-2D7E-7D5CC506DEAF}"/>
              </a:ext>
            </a:extLst>
          </p:cNvPr>
          <p:cNvSpPr>
            <a:spLocks noGrp="1"/>
          </p:cNvSpPr>
          <p:nvPr>
            <p:ph type="body" sz="quarter" idx="23" hasCustomPrompt="1"/>
          </p:nvPr>
        </p:nvSpPr>
        <p:spPr>
          <a:xfrm>
            <a:off x="6227763" y="4011612"/>
            <a:ext cx="1765300" cy="180975"/>
          </a:xfrm>
        </p:spPr>
        <p:txBody>
          <a:bodyPr vert="horz" lIns="0" tIns="0" rIns="0" bIns="0" rtlCol="0">
            <a:noAutofit/>
          </a:bodyPr>
          <a:lstStyle>
            <a:lvl1pPr>
              <a:defRPr lang="en-GB" sz="900" dirty="0"/>
            </a:lvl1pPr>
          </a:lstStyle>
          <a:p>
            <a:pPr lvl="0"/>
            <a:r>
              <a:rPr lang="en-US" dirty="0"/>
              <a:t>DDI</a:t>
            </a:r>
            <a:endParaRPr lang="en-GB" dirty="0"/>
          </a:p>
        </p:txBody>
      </p:sp>
      <p:sp>
        <p:nvSpPr>
          <p:cNvPr id="38" name="Text Placeholder 37">
            <a:extLst>
              <a:ext uri="{FF2B5EF4-FFF2-40B4-BE49-F238E27FC236}">
                <a16:creationId xmlns:a16="http://schemas.microsoft.com/office/drawing/2014/main" id="{3AFA0302-D6BA-D4AE-C3E5-B774D7402365}"/>
              </a:ext>
            </a:extLst>
          </p:cNvPr>
          <p:cNvSpPr>
            <a:spLocks noGrp="1"/>
          </p:cNvSpPr>
          <p:nvPr>
            <p:ph type="body" sz="quarter" idx="24" hasCustomPrompt="1"/>
          </p:nvPr>
        </p:nvSpPr>
        <p:spPr>
          <a:xfrm>
            <a:off x="6227763" y="4227513"/>
            <a:ext cx="1765300" cy="180441"/>
          </a:xfrm>
        </p:spPr>
        <p:txBody>
          <a:bodyPr vert="horz" lIns="0" tIns="0" rIns="0" bIns="0" rtlCol="0">
            <a:noAutofit/>
          </a:bodyPr>
          <a:lstStyle>
            <a:lvl1pPr>
              <a:defRPr lang="en-GB" sz="900" dirty="0"/>
            </a:lvl1pPr>
          </a:lstStyle>
          <a:p>
            <a:pPr lvl="0"/>
            <a:r>
              <a:rPr lang="en-US" dirty="0"/>
              <a:t>M</a:t>
            </a:r>
            <a:endParaRPr lang="en-GB" dirty="0"/>
          </a:p>
        </p:txBody>
      </p:sp>
      <p:sp>
        <p:nvSpPr>
          <p:cNvPr id="40" name="Text Placeholder 39">
            <a:extLst>
              <a:ext uri="{FF2B5EF4-FFF2-40B4-BE49-F238E27FC236}">
                <a16:creationId xmlns:a16="http://schemas.microsoft.com/office/drawing/2014/main" id="{4C3B4678-7847-7AA0-B597-3D046358DA0B}"/>
              </a:ext>
            </a:extLst>
          </p:cNvPr>
          <p:cNvSpPr>
            <a:spLocks noGrp="1"/>
          </p:cNvSpPr>
          <p:nvPr>
            <p:ph type="body" sz="quarter" idx="25" hasCustomPrompt="1"/>
          </p:nvPr>
        </p:nvSpPr>
        <p:spPr>
          <a:xfrm>
            <a:off x="6227763" y="4443414"/>
            <a:ext cx="1765300" cy="180975"/>
          </a:xfrm>
        </p:spPr>
        <p:txBody>
          <a:bodyPr vert="horz" lIns="0" tIns="0" rIns="0" bIns="0" rtlCol="0">
            <a:noAutofit/>
          </a:bodyPr>
          <a:lstStyle>
            <a:lvl1pPr>
              <a:defRPr lang="en-GB" sz="900" dirty="0"/>
            </a:lvl1pPr>
          </a:lstStyle>
          <a:p>
            <a:pPr lvl="0"/>
            <a:r>
              <a:rPr lang="en-US" dirty="0"/>
              <a:t>E</a:t>
            </a:r>
            <a:endParaRPr lang="en-GB" dirty="0"/>
          </a:p>
        </p:txBody>
      </p:sp>
      <p:sp>
        <p:nvSpPr>
          <p:cNvPr id="3" name="Date Placeholder 2">
            <a:extLst>
              <a:ext uri="{FF2B5EF4-FFF2-40B4-BE49-F238E27FC236}">
                <a16:creationId xmlns:a16="http://schemas.microsoft.com/office/drawing/2014/main" id="{3911620B-D639-9DA4-D05F-03B8AB23581D}"/>
              </a:ext>
            </a:extLst>
          </p:cNvPr>
          <p:cNvSpPr>
            <a:spLocks noGrp="1"/>
          </p:cNvSpPr>
          <p:nvPr>
            <p:ph type="dt" sz="half" idx="26"/>
          </p:nvPr>
        </p:nvSpPr>
        <p:spPr/>
        <p:txBody>
          <a:bodyPr/>
          <a:lstStyle/>
          <a:p>
            <a:pPr algn="ctr"/>
            <a:endParaRPr lang="en-GB" dirty="0"/>
          </a:p>
        </p:txBody>
      </p:sp>
      <p:sp>
        <p:nvSpPr>
          <p:cNvPr id="4" name="Footer Placeholder 3">
            <a:extLst>
              <a:ext uri="{FF2B5EF4-FFF2-40B4-BE49-F238E27FC236}">
                <a16:creationId xmlns:a16="http://schemas.microsoft.com/office/drawing/2014/main" id="{5D46D5A6-15B7-2D10-C9F0-EA10E039CC65}"/>
              </a:ext>
            </a:extLst>
          </p:cNvPr>
          <p:cNvSpPr>
            <a:spLocks noGrp="1"/>
          </p:cNvSpPr>
          <p:nvPr>
            <p:ph type="ftr" sz="quarter" idx="27"/>
          </p:nvPr>
        </p:nvSpPr>
        <p:spPr/>
        <p:txBody>
          <a:bodyPr/>
          <a:lstStyle/>
          <a:p>
            <a:endParaRPr lang="en-US" dirty="0"/>
          </a:p>
        </p:txBody>
      </p:sp>
      <p:sp>
        <p:nvSpPr>
          <p:cNvPr id="5" name="Slide Number Placeholder 4">
            <a:extLst>
              <a:ext uri="{FF2B5EF4-FFF2-40B4-BE49-F238E27FC236}">
                <a16:creationId xmlns:a16="http://schemas.microsoft.com/office/drawing/2014/main" id="{CDA42A90-40BB-C85D-4B7A-06D53E20412B}"/>
              </a:ext>
            </a:extLst>
          </p:cNvPr>
          <p:cNvSpPr>
            <a:spLocks noGrp="1"/>
          </p:cNvSpPr>
          <p:nvPr>
            <p:ph type="sldNum" sz="quarter" idx="28"/>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755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pos="1995" userDrawn="1">
          <p15:clr>
            <a:srgbClr val="A4A3A4"/>
          </p15:clr>
        </p15:guide>
        <p15:guide id="2" orient="horz" pos="781" userDrawn="1">
          <p15:clr>
            <a:srgbClr val="A4A3A4"/>
          </p15:clr>
        </p15:guide>
        <p15:guide id="3" pos="3878" userDrawn="1">
          <p15:clr>
            <a:srgbClr val="A4A3A4"/>
          </p15:clr>
        </p15:guide>
        <p15:guide id="4" pos="2812" userDrawn="1">
          <p15:clr>
            <a:srgbClr val="A4A3A4"/>
          </p15:clr>
        </p15:guide>
        <p15:guide id="5" pos="3923" userDrawn="1">
          <p15:clr>
            <a:srgbClr val="A4A3A4"/>
          </p15:clr>
        </p15:guide>
        <p15:guide id="6" pos="5035" userDrawn="1">
          <p15:clr>
            <a:srgbClr val="A4A3A4"/>
          </p15:clr>
        </p15:guide>
        <p15:guide id="7" orient="horz" pos="1597" userDrawn="1">
          <p15:clr>
            <a:srgbClr val="A4A3A4"/>
          </p15:clr>
        </p15:guide>
        <p15:guide id="8" orient="horz" pos="1938" userDrawn="1">
          <p15:clr>
            <a:srgbClr val="A4A3A4"/>
          </p15:clr>
        </p15:guide>
        <p15:guide id="9" orient="horz" pos="962" userDrawn="1">
          <p15:clr>
            <a:srgbClr val="A4A3A4"/>
          </p15:clr>
        </p15:guide>
        <p15:guide id="10" orient="horz" pos="985" userDrawn="1">
          <p15:clr>
            <a:srgbClr val="A4A3A4"/>
          </p15:clr>
        </p15:guide>
        <p15:guide id="11" orient="horz" pos="1076" userDrawn="1">
          <p15:clr>
            <a:srgbClr val="A4A3A4"/>
          </p15:clr>
        </p15:guide>
        <p15:guide id="12" orient="horz" pos="1371" userDrawn="1">
          <p15:clr>
            <a:srgbClr val="A4A3A4"/>
          </p15:clr>
        </p15:guide>
        <p15:guide id="13" orient="horz" pos="1461" userDrawn="1">
          <p15:clr>
            <a:srgbClr val="A4A3A4"/>
          </p15:clr>
        </p15:guide>
        <p15:guide id="14" orient="horz" pos="1575" userDrawn="1">
          <p15:clr>
            <a:srgbClr val="A4A3A4"/>
          </p15:clr>
        </p15:guide>
        <p15:guide id="16" orient="horz" pos="1484" userDrawn="1">
          <p15:clr>
            <a:srgbClr val="A4A3A4"/>
          </p15:clr>
        </p15:guide>
        <p15:guide id="17" orient="horz" pos="1711" userDrawn="1">
          <p15:clr>
            <a:srgbClr val="A4A3A4"/>
          </p15:clr>
        </p15:guide>
        <p15:guide id="18" orient="horz" pos="2119" userDrawn="1">
          <p15:clr>
            <a:srgbClr val="A4A3A4"/>
          </p15:clr>
        </p15:guide>
        <p15:guide id="19" orient="horz" pos="2142" userDrawn="1">
          <p15:clr>
            <a:srgbClr val="A4A3A4"/>
          </p15:clr>
        </p15:guide>
        <p15:guide id="20" orient="horz" pos="2232" userDrawn="1">
          <p15:clr>
            <a:srgbClr val="A4A3A4"/>
          </p15:clr>
        </p15:guide>
        <p15:guide id="21" orient="horz" pos="2527" userDrawn="1">
          <p15:clr>
            <a:srgbClr val="A4A3A4"/>
          </p15:clr>
        </p15:guide>
        <p15:guide id="22" orient="horz" pos="2641" userDrawn="1">
          <p15:clr>
            <a:srgbClr val="A4A3A4"/>
          </p15:clr>
        </p15:guide>
        <p15:guide id="23" orient="horz" pos="2663" userDrawn="1">
          <p15:clr>
            <a:srgbClr val="A4A3A4"/>
          </p15:clr>
        </p15:guide>
        <p15:guide id="24" orient="horz" pos="2777" userDrawn="1">
          <p15:clr>
            <a:srgbClr val="A4A3A4"/>
          </p15:clr>
        </p15:guide>
        <p15:guide id="25" orient="horz" pos="279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and Chart">
    <p:spTree>
      <p:nvGrpSpPr>
        <p:cNvPr id="1" name=""/>
        <p:cNvGrpSpPr/>
        <p:nvPr/>
      </p:nvGrpSpPr>
      <p:grpSpPr>
        <a:xfrm>
          <a:off x="0" y="0"/>
          <a:ext cx="0" cy="0"/>
          <a:chOff x="0" y="0"/>
          <a:chExt cx="0" cy="0"/>
        </a:xfrm>
      </p:grpSpPr>
      <p:sp>
        <p:nvSpPr>
          <p:cNvPr id="12" name="Round Single Corner Rectangle 37">
            <a:extLst>
              <a:ext uri="{FF2B5EF4-FFF2-40B4-BE49-F238E27FC236}">
                <a16:creationId xmlns:a16="http://schemas.microsoft.com/office/drawing/2014/main" id="{D2B71A67-8520-EDA0-5AE1-EDED137D3657}"/>
              </a:ext>
            </a:extLst>
          </p:cNvPr>
          <p:cNvSpPr/>
          <p:nvPr userDrawn="1"/>
        </p:nvSpPr>
        <p:spPr>
          <a:xfrm>
            <a:off x="323528"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14" name="Straight Connector 13">
            <a:extLst>
              <a:ext uri="{FF2B5EF4-FFF2-40B4-BE49-F238E27FC236}">
                <a16:creationId xmlns:a16="http://schemas.microsoft.com/office/drawing/2014/main" id="{9986A250-A509-1FA1-2F76-64226DCE22E4}"/>
              </a:ext>
            </a:extLst>
          </p:cNvPr>
          <p:cNvCxnSpPr>
            <a:cxnSpLocks/>
          </p:cNvCxnSpPr>
          <p:nvPr userDrawn="1"/>
        </p:nvCxnSpPr>
        <p:spPr>
          <a:xfrm>
            <a:off x="395288"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09D59530-AF60-A8B6-E02A-A4EFC6DC62D7}"/>
              </a:ext>
            </a:extLst>
          </p:cNvPr>
          <p:cNvSpPr>
            <a:spLocks noGrp="1"/>
          </p:cNvSpPr>
          <p:nvPr>
            <p:ph sz="quarter" idx="15" hasCustomPrompt="1"/>
          </p:nvPr>
        </p:nvSpPr>
        <p:spPr>
          <a:xfrm>
            <a:off x="4464050" y="2571750"/>
            <a:ext cx="3852864" cy="2052638"/>
          </a:xfrm>
          <a:solidFill>
            <a:schemeClr val="bg1">
              <a:lumMod val="95000"/>
            </a:schemeClr>
          </a:solidFill>
        </p:spPr>
        <p:txBody>
          <a:bodyPr lIns="1440000" tIns="504000"/>
          <a:lstStyle>
            <a:lvl1pPr>
              <a:defRPr sz="800">
                <a:solidFill>
                  <a:schemeClr val="tx1"/>
                </a:solidFill>
              </a:defRPr>
            </a:lvl1pPr>
          </a:lstStyle>
          <a:p>
            <a:pPr lvl="0"/>
            <a:r>
              <a:rPr lang="en-US" dirty="0"/>
              <a:t>Click icon to add chart</a:t>
            </a:r>
            <a:endParaRPr lang="en-GB" dirty="0"/>
          </a:p>
        </p:txBody>
      </p:sp>
      <p:pic>
        <p:nvPicPr>
          <p:cNvPr id="9" name="Picture 8" descr="Price Bailey logo">
            <a:extLst>
              <a:ext uri="{FF2B5EF4-FFF2-40B4-BE49-F238E27FC236}">
                <a16:creationId xmlns:a16="http://schemas.microsoft.com/office/drawing/2014/main" id="{0ABFDD28-3A7A-BAD0-E871-06D6424A107D}"/>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464" y="291898"/>
            <a:ext cx="900000" cy="172424"/>
          </a:xfrm>
          <a:prstGeom prst="rect">
            <a:avLst/>
          </a:prstGeom>
          <a:noFill/>
          <a:ln>
            <a:noFill/>
          </a:ln>
        </p:spPr>
      </p:pic>
      <p:sp>
        <p:nvSpPr>
          <p:cNvPr id="19" name="Rectangle 18">
            <a:extLst>
              <a:ext uri="{FF2B5EF4-FFF2-40B4-BE49-F238E27FC236}">
                <a16:creationId xmlns:a16="http://schemas.microsoft.com/office/drawing/2014/main" id="{EB48D604-CF32-324E-41E3-A7C047C08C61}"/>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5" name="Content Placeholder 14">
            <a:extLst>
              <a:ext uri="{FF2B5EF4-FFF2-40B4-BE49-F238E27FC236}">
                <a16:creationId xmlns:a16="http://schemas.microsoft.com/office/drawing/2014/main" id="{A178C904-7762-E0C5-2369-8FEC11F508C2}"/>
              </a:ext>
            </a:extLst>
          </p:cNvPr>
          <p:cNvSpPr>
            <a:spLocks noGrp="1"/>
          </p:cNvSpPr>
          <p:nvPr>
            <p:ph sz="quarter" idx="16" hasCustomPrompt="1"/>
          </p:nvPr>
        </p:nvSpPr>
        <p:spPr>
          <a:xfrm>
            <a:off x="4464050" y="663575"/>
            <a:ext cx="3852863" cy="1655763"/>
          </a:xfrm>
        </p:spPr>
        <p:txBody>
          <a:bodyPr lIns="1440000" tIns="360000"/>
          <a:lstStyle>
            <a:lvl1pPr>
              <a:defRPr sz="800"/>
            </a:lvl1pPr>
          </a:lstStyle>
          <a:p>
            <a:pPr lvl="0"/>
            <a:r>
              <a:rPr lang="en-US" dirty="0"/>
              <a:t>Click icon to add table</a:t>
            </a:r>
            <a:endParaRPr lang="en-GB" dirty="0"/>
          </a:p>
        </p:txBody>
      </p:sp>
      <p:sp>
        <p:nvSpPr>
          <p:cNvPr id="21" name="Text Placeholder 20">
            <a:extLst>
              <a:ext uri="{FF2B5EF4-FFF2-40B4-BE49-F238E27FC236}">
                <a16:creationId xmlns:a16="http://schemas.microsoft.com/office/drawing/2014/main" id="{18045375-2F0C-9E30-7CC1-A5FADA7AA504}"/>
              </a:ext>
            </a:extLst>
          </p:cNvPr>
          <p:cNvSpPr>
            <a:spLocks noGrp="1"/>
          </p:cNvSpPr>
          <p:nvPr>
            <p:ph type="body" sz="quarter" idx="17"/>
          </p:nvPr>
        </p:nvSpPr>
        <p:spPr>
          <a:xfrm>
            <a:off x="395289" y="1816100"/>
            <a:ext cx="3132136" cy="503238"/>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080D0774-0978-00C0-C4BE-E132A6B83B23}"/>
              </a:ext>
            </a:extLst>
          </p:cNvPr>
          <p:cNvSpPr>
            <a:spLocks noGrp="1"/>
          </p:cNvSpPr>
          <p:nvPr>
            <p:ph type="dt" sz="half" idx="18"/>
          </p:nvPr>
        </p:nvSpPr>
        <p:spPr/>
        <p:txBody>
          <a:bodyPr/>
          <a:lstStyle/>
          <a:p>
            <a:pPr algn="ctr"/>
            <a:endParaRPr lang="en-GB" dirty="0"/>
          </a:p>
        </p:txBody>
      </p:sp>
      <p:sp>
        <p:nvSpPr>
          <p:cNvPr id="5" name="Footer Placeholder 4">
            <a:extLst>
              <a:ext uri="{FF2B5EF4-FFF2-40B4-BE49-F238E27FC236}">
                <a16:creationId xmlns:a16="http://schemas.microsoft.com/office/drawing/2014/main" id="{E128B211-9BC3-1E47-79CF-A3E02134591B}"/>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05026089-3CBB-2FCB-9190-10038DB42E14}"/>
              </a:ext>
            </a:extLst>
          </p:cNvPr>
          <p:cNvSpPr>
            <a:spLocks noGrp="1"/>
          </p:cNvSpPr>
          <p:nvPr>
            <p:ph type="sldNum" sz="quarter" idx="20"/>
          </p:nvPr>
        </p:nvSpPr>
        <p:spPr/>
        <p:txBody>
          <a:bodyPr/>
          <a:lstStyle/>
          <a:p>
            <a:r>
              <a:rPr lang="en-GB" dirty="0"/>
              <a:t>Page </a:t>
            </a:r>
            <a:fld id="{355F9927-066A-4E42-B902-7FE3DF2732F9}" type="slidenum">
              <a:rPr lang="en-GB" smtClean="0"/>
              <a:pPr/>
              <a:t>‹#›</a:t>
            </a:fld>
            <a:endParaRPr lang="en-GB" dirty="0"/>
          </a:p>
        </p:txBody>
      </p:sp>
      <p:sp>
        <p:nvSpPr>
          <p:cNvPr id="8" name="Title 7">
            <a:extLst>
              <a:ext uri="{FF2B5EF4-FFF2-40B4-BE49-F238E27FC236}">
                <a16:creationId xmlns:a16="http://schemas.microsoft.com/office/drawing/2014/main" id="{DDE7C989-2F66-BE63-B7DA-326ED322FB91}"/>
              </a:ext>
            </a:extLst>
          </p:cNvPr>
          <p:cNvSpPr>
            <a:spLocks noGrp="1"/>
          </p:cNvSpPr>
          <p:nvPr>
            <p:ph type="title"/>
          </p:nvPr>
        </p:nvSpPr>
        <p:spPr>
          <a:xfrm>
            <a:off x="395289" y="663574"/>
            <a:ext cx="3132136" cy="323851"/>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3729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pos="2222" userDrawn="1">
          <p15:clr>
            <a:srgbClr val="A4A3A4"/>
          </p15:clr>
        </p15:guide>
        <p15:guide id="2" orient="horz" pos="1620" userDrawn="1">
          <p15:clr>
            <a:srgbClr val="A4A3A4"/>
          </p15:clr>
        </p15:guide>
        <p15:guide id="3" pos="2812" userDrawn="1">
          <p15:clr>
            <a:srgbClr val="A4A3A4"/>
          </p15:clr>
        </p15:guide>
        <p15:guide id="4" pos="5239" userDrawn="1">
          <p15:clr>
            <a:srgbClr val="A4A3A4"/>
          </p15:clr>
        </p15:guide>
        <p15:guide id="6" orient="horz" pos="1461" userDrawn="1">
          <p15:clr>
            <a:srgbClr val="A4A3A4"/>
          </p15:clr>
        </p15:guide>
        <p15:guide id="7" pos="204" userDrawn="1">
          <p15:clr>
            <a:srgbClr val="A4A3A4"/>
          </p15:clr>
        </p15:guide>
        <p15:guide id="8" orient="horz" pos="1144"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12" name="Round Single Corner Rectangle 37">
            <a:extLst>
              <a:ext uri="{FF2B5EF4-FFF2-40B4-BE49-F238E27FC236}">
                <a16:creationId xmlns:a16="http://schemas.microsoft.com/office/drawing/2014/main" id="{D2B71A67-8520-EDA0-5AE1-EDED137D3657}"/>
              </a:ext>
            </a:extLst>
          </p:cNvPr>
          <p:cNvSpPr/>
          <p:nvPr userDrawn="1"/>
        </p:nvSpPr>
        <p:spPr>
          <a:xfrm>
            <a:off x="323528"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14" name="Straight Connector 13">
            <a:extLst>
              <a:ext uri="{FF2B5EF4-FFF2-40B4-BE49-F238E27FC236}">
                <a16:creationId xmlns:a16="http://schemas.microsoft.com/office/drawing/2014/main" id="{9986A250-A509-1FA1-2F76-64226DCE22E4}"/>
              </a:ext>
            </a:extLst>
          </p:cNvPr>
          <p:cNvCxnSpPr>
            <a:cxnSpLocks/>
          </p:cNvCxnSpPr>
          <p:nvPr userDrawn="1"/>
        </p:nvCxnSpPr>
        <p:spPr>
          <a:xfrm>
            <a:off x="395288"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Price Bailey logo">
            <a:extLst>
              <a:ext uri="{FF2B5EF4-FFF2-40B4-BE49-F238E27FC236}">
                <a16:creationId xmlns:a16="http://schemas.microsoft.com/office/drawing/2014/main" id="{0ABFDD28-3A7A-BAD0-E871-06D6424A107D}"/>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4612" y="291899"/>
            <a:ext cx="794590" cy="152229"/>
          </a:xfrm>
          <a:prstGeom prst="rect">
            <a:avLst/>
          </a:prstGeom>
          <a:noFill/>
          <a:ln>
            <a:noFill/>
          </a:ln>
        </p:spPr>
      </p:pic>
      <p:sp>
        <p:nvSpPr>
          <p:cNvPr id="19" name="Rectangle 18">
            <a:extLst>
              <a:ext uri="{FF2B5EF4-FFF2-40B4-BE49-F238E27FC236}">
                <a16:creationId xmlns:a16="http://schemas.microsoft.com/office/drawing/2014/main" id="{EB48D604-CF32-324E-41E3-A7C047C08C61}"/>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1" name="Text Placeholder 20">
            <a:extLst>
              <a:ext uri="{FF2B5EF4-FFF2-40B4-BE49-F238E27FC236}">
                <a16:creationId xmlns:a16="http://schemas.microsoft.com/office/drawing/2014/main" id="{18045375-2F0C-9E30-7CC1-A5FADA7AA504}"/>
              </a:ext>
            </a:extLst>
          </p:cNvPr>
          <p:cNvSpPr>
            <a:spLocks noGrp="1"/>
          </p:cNvSpPr>
          <p:nvPr>
            <p:ph type="body" sz="quarter" idx="17"/>
          </p:nvPr>
        </p:nvSpPr>
        <p:spPr>
          <a:xfrm>
            <a:off x="395289" y="1816100"/>
            <a:ext cx="3132136" cy="503238"/>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
        <p:nvSpPr>
          <p:cNvPr id="3" name="Picture Placeholder 2">
            <a:extLst>
              <a:ext uri="{FF2B5EF4-FFF2-40B4-BE49-F238E27FC236}">
                <a16:creationId xmlns:a16="http://schemas.microsoft.com/office/drawing/2014/main" id="{817F9336-49C3-8E31-CFAE-95E907750833}"/>
              </a:ext>
            </a:extLst>
          </p:cNvPr>
          <p:cNvSpPr>
            <a:spLocks noGrp="1"/>
          </p:cNvSpPr>
          <p:nvPr>
            <p:ph type="pic" sz="quarter" idx="18"/>
          </p:nvPr>
        </p:nvSpPr>
        <p:spPr>
          <a:xfrm>
            <a:off x="3609975" y="0"/>
            <a:ext cx="5534025" cy="5143500"/>
          </a:xfrm>
          <a:solidFill>
            <a:schemeClr val="bg1">
              <a:lumMod val="95000"/>
            </a:schemeClr>
          </a:solidFill>
        </p:spPr>
        <p:txBody>
          <a:bodyPr lIns="2268000" tIns="2268000"/>
          <a:lstStyle>
            <a:lvl1pPr>
              <a:defRPr sz="800"/>
            </a:lvl1pPr>
          </a:lstStyle>
          <a:p>
            <a:r>
              <a:rPr lang="en-US" dirty="0"/>
              <a:t>Click icon to add picture</a:t>
            </a:r>
            <a:endParaRPr lang="en-GB" dirty="0"/>
          </a:p>
        </p:txBody>
      </p:sp>
      <p:sp>
        <p:nvSpPr>
          <p:cNvPr id="2" name="Date Placeholder 1">
            <a:extLst>
              <a:ext uri="{FF2B5EF4-FFF2-40B4-BE49-F238E27FC236}">
                <a16:creationId xmlns:a16="http://schemas.microsoft.com/office/drawing/2014/main" id="{D21EFD5D-4632-F60E-1A65-D8BAC75F0DFB}"/>
              </a:ext>
            </a:extLst>
          </p:cNvPr>
          <p:cNvSpPr>
            <a:spLocks noGrp="1"/>
          </p:cNvSpPr>
          <p:nvPr>
            <p:ph type="dt" sz="half" idx="19"/>
          </p:nvPr>
        </p:nvSpPr>
        <p:spPr/>
        <p:txBody>
          <a:bodyPr/>
          <a:lstStyle/>
          <a:p>
            <a:pPr algn="ctr"/>
            <a:endParaRPr lang="en-GB" dirty="0"/>
          </a:p>
        </p:txBody>
      </p:sp>
      <p:sp>
        <p:nvSpPr>
          <p:cNvPr id="4" name="Footer Placeholder 3">
            <a:extLst>
              <a:ext uri="{FF2B5EF4-FFF2-40B4-BE49-F238E27FC236}">
                <a16:creationId xmlns:a16="http://schemas.microsoft.com/office/drawing/2014/main" id="{ACA972CB-F805-2D2F-9DA3-EA1530CDAFB8}"/>
              </a:ext>
            </a:extLst>
          </p:cNvPr>
          <p:cNvSpPr>
            <a:spLocks noGrp="1"/>
          </p:cNvSpPr>
          <p:nvPr>
            <p:ph type="ftr" sz="quarter" idx="20"/>
          </p:nvPr>
        </p:nvSpPr>
        <p:spPr/>
        <p:txBody>
          <a:bodyPr/>
          <a:lstStyle/>
          <a:p>
            <a:endParaRPr lang="en-US" dirty="0"/>
          </a:p>
        </p:txBody>
      </p:sp>
      <p:sp>
        <p:nvSpPr>
          <p:cNvPr id="5" name="Slide Number Placeholder 4">
            <a:extLst>
              <a:ext uri="{FF2B5EF4-FFF2-40B4-BE49-F238E27FC236}">
                <a16:creationId xmlns:a16="http://schemas.microsoft.com/office/drawing/2014/main" id="{7E69F66C-59DA-0A76-99AD-98DB8156BC32}"/>
              </a:ext>
            </a:extLst>
          </p:cNvPr>
          <p:cNvSpPr>
            <a:spLocks noGrp="1"/>
          </p:cNvSpPr>
          <p:nvPr>
            <p:ph type="sldNum" sz="quarter" idx="21"/>
          </p:nvPr>
        </p:nvSpPr>
        <p:spPr/>
        <p:txBody>
          <a:bodyPr/>
          <a:lstStyle/>
          <a:p>
            <a:r>
              <a:rPr lang="en-GB" dirty="0"/>
              <a:t>Page </a:t>
            </a:r>
            <a:fld id="{355F9927-066A-4E42-B902-7FE3DF2732F9}" type="slidenum">
              <a:rPr lang="en-GB" smtClean="0"/>
              <a:pPr/>
              <a:t>‹#›</a:t>
            </a:fld>
            <a:endParaRPr lang="en-GB" dirty="0"/>
          </a:p>
        </p:txBody>
      </p:sp>
      <p:sp>
        <p:nvSpPr>
          <p:cNvPr id="7" name="Title 6">
            <a:extLst>
              <a:ext uri="{FF2B5EF4-FFF2-40B4-BE49-F238E27FC236}">
                <a16:creationId xmlns:a16="http://schemas.microsoft.com/office/drawing/2014/main" id="{7EB8CB3D-CA22-5D12-F2DE-6184DFD6992F}"/>
              </a:ext>
            </a:extLst>
          </p:cNvPr>
          <p:cNvSpPr>
            <a:spLocks noGrp="1"/>
          </p:cNvSpPr>
          <p:nvPr>
            <p:ph type="title"/>
          </p:nvPr>
        </p:nvSpPr>
        <p:spPr>
          <a:xfrm>
            <a:off x="395288" y="663574"/>
            <a:ext cx="3132137" cy="323851"/>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251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pos="2222" userDrawn="1">
          <p15:clr>
            <a:srgbClr val="A4A3A4"/>
          </p15:clr>
        </p15:guide>
        <p15:guide id="6" orient="horz" pos="1461" userDrawn="1">
          <p15:clr>
            <a:srgbClr val="A4A3A4"/>
          </p15:clr>
        </p15:guide>
        <p15:guide id="7" pos="204" userDrawn="1">
          <p15:clr>
            <a:srgbClr val="A4A3A4"/>
          </p15:clr>
        </p15:guide>
        <p15:guide id="8" orient="horz" pos="1144"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Box">
    <p:spTree>
      <p:nvGrpSpPr>
        <p:cNvPr id="1" name=""/>
        <p:cNvGrpSpPr/>
        <p:nvPr/>
      </p:nvGrpSpPr>
      <p:grpSpPr>
        <a:xfrm>
          <a:off x="0" y="0"/>
          <a:ext cx="0" cy="0"/>
          <a:chOff x="0" y="0"/>
          <a:chExt cx="0" cy="0"/>
        </a:xfrm>
      </p:grpSpPr>
      <p:sp>
        <p:nvSpPr>
          <p:cNvPr id="12" name="Round Single Corner Rectangle 37">
            <a:extLst>
              <a:ext uri="{FF2B5EF4-FFF2-40B4-BE49-F238E27FC236}">
                <a16:creationId xmlns:a16="http://schemas.microsoft.com/office/drawing/2014/main" id="{D2B71A67-8520-EDA0-5AE1-EDED137D3657}"/>
              </a:ext>
            </a:extLst>
          </p:cNvPr>
          <p:cNvSpPr/>
          <p:nvPr userDrawn="1"/>
        </p:nvSpPr>
        <p:spPr>
          <a:xfrm>
            <a:off x="323528"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14" name="Straight Connector 13">
            <a:extLst>
              <a:ext uri="{FF2B5EF4-FFF2-40B4-BE49-F238E27FC236}">
                <a16:creationId xmlns:a16="http://schemas.microsoft.com/office/drawing/2014/main" id="{9986A250-A509-1FA1-2F76-64226DCE22E4}"/>
              </a:ext>
            </a:extLst>
          </p:cNvPr>
          <p:cNvCxnSpPr>
            <a:cxnSpLocks/>
          </p:cNvCxnSpPr>
          <p:nvPr userDrawn="1"/>
        </p:nvCxnSpPr>
        <p:spPr>
          <a:xfrm>
            <a:off x="395288"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Price Bailey logo">
            <a:extLst>
              <a:ext uri="{FF2B5EF4-FFF2-40B4-BE49-F238E27FC236}">
                <a16:creationId xmlns:a16="http://schemas.microsoft.com/office/drawing/2014/main" id="{0ABFDD28-3A7A-BAD0-E871-06D6424A107D}"/>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464" y="291898"/>
            <a:ext cx="900000" cy="172424"/>
          </a:xfrm>
          <a:prstGeom prst="rect">
            <a:avLst/>
          </a:prstGeom>
          <a:noFill/>
          <a:ln>
            <a:noFill/>
          </a:ln>
        </p:spPr>
      </p:pic>
      <p:sp>
        <p:nvSpPr>
          <p:cNvPr id="19" name="Rectangle 18">
            <a:extLst>
              <a:ext uri="{FF2B5EF4-FFF2-40B4-BE49-F238E27FC236}">
                <a16:creationId xmlns:a16="http://schemas.microsoft.com/office/drawing/2014/main" id="{EB48D604-CF32-324E-41E3-A7C047C08C61}"/>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1" name="Text Placeholder 20">
            <a:extLst>
              <a:ext uri="{FF2B5EF4-FFF2-40B4-BE49-F238E27FC236}">
                <a16:creationId xmlns:a16="http://schemas.microsoft.com/office/drawing/2014/main" id="{18045375-2F0C-9E30-7CC1-A5FADA7AA504}"/>
              </a:ext>
            </a:extLst>
          </p:cNvPr>
          <p:cNvSpPr>
            <a:spLocks noGrp="1"/>
          </p:cNvSpPr>
          <p:nvPr>
            <p:ph type="body" sz="quarter" idx="17"/>
          </p:nvPr>
        </p:nvSpPr>
        <p:spPr>
          <a:xfrm>
            <a:off x="395289" y="1816100"/>
            <a:ext cx="3132136" cy="503238"/>
          </a:xfrm>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p:txBody>
      </p:sp>
      <p:sp>
        <p:nvSpPr>
          <p:cNvPr id="7" name="Text Placeholder 6">
            <a:extLst>
              <a:ext uri="{FF2B5EF4-FFF2-40B4-BE49-F238E27FC236}">
                <a16:creationId xmlns:a16="http://schemas.microsoft.com/office/drawing/2014/main" id="{63C0AFDC-8E9F-30CE-55BA-E82C7075EAC8}"/>
              </a:ext>
            </a:extLst>
          </p:cNvPr>
          <p:cNvSpPr>
            <a:spLocks noGrp="1"/>
          </p:cNvSpPr>
          <p:nvPr>
            <p:ph type="body" sz="quarter" idx="18" hasCustomPrompt="1"/>
          </p:nvPr>
        </p:nvSpPr>
        <p:spPr>
          <a:xfrm>
            <a:off x="3924300" y="663576"/>
            <a:ext cx="4319589" cy="323850"/>
          </a:xfrm>
        </p:spPr>
        <p:txBody>
          <a:bodyPr/>
          <a:lstStyle>
            <a:lvl1pPr>
              <a:defRPr sz="2000"/>
            </a:lvl1pPr>
          </a:lstStyle>
          <a:p>
            <a:pPr lvl="0"/>
            <a:r>
              <a:rPr lang="en-US" dirty="0"/>
              <a:t>Click to add title</a:t>
            </a:r>
          </a:p>
        </p:txBody>
      </p:sp>
      <p:sp>
        <p:nvSpPr>
          <p:cNvPr id="10" name="Text Placeholder 9">
            <a:extLst>
              <a:ext uri="{FF2B5EF4-FFF2-40B4-BE49-F238E27FC236}">
                <a16:creationId xmlns:a16="http://schemas.microsoft.com/office/drawing/2014/main" id="{6FA8A7EA-DB06-B6E8-67C0-53747E31A1A8}"/>
              </a:ext>
            </a:extLst>
          </p:cNvPr>
          <p:cNvSpPr>
            <a:spLocks noGrp="1"/>
          </p:cNvSpPr>
          <p:nvPr>
            <p:ph type="body" sz="quarter" idx="19"/>
          </p:nvPr>
        </p:nvSpPr>
        <p:spPr>
          <a:xfrm>
            <a:off x="3924300" y="1384300"/>
            <a:ext cx="4319588"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1E00A-E878-23E1-E1CF-186684B82A24}"/>
              </a:ext>
            </a:extLst>
          </p:cNvPr>
          <p:cNvSpPr>
            <a:spLocks noGrp="1"/>
          </p:cNvSpPr>
          <p:nvPr>
            <p:ph type="dt" sz="half" idx="20"/>
          </p:nvPr>
        </p:nvSpPr>
        <p:spPr/>
        <p:txBody>
          <a:bodyPr/>
          <a:lstStyle/>
          <a:p>
            <a:pPr algn="ctr"/>
            <a:endParaRPr lang="en-GB" dirty="0"/>
          </a:p>
        </p:txBody>
      </p:sp>
      <p:sp>
        <p:nvSpPr>
          <p:cNvPr id="5" name="Footer Placeholder 4">
            <a:extLst>
              <a:ext uri="{FF2B5EF4-FFF2-40B4-BE49-F238E27FC236}">
                <a16:creationId xmlns:a16="http://schemas.microsoft.com/office/drawing/2014/main" id="{697578ED-F321-1A08-FAFE-37ADE66A611B}"/>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07DCB92C-B1DC-EAAA-E9A0-F2EA993AAEA0}"/>
              </a:ext>
            </a:extLst>
          </p:cNvPr>
          <p:cNvSpPr>
            <a:spLocks noGrp="1"/>
          </p:cNvSpPr>
          <p:nvPr>
            <p:ph type="sldNum" sz="quarter" idx="22"/>
          </p:nvPr>
        </p:nvSpPr>
        <p:spPr/>
        <p:txBody>
          <a:bodyPr/>
          <a:lstStyle/>
          <a:p>
            <a:r>
              <a:rPr lang="en-GB" dirty="0"/>
              <a:t>Page </a:t>
            </a:r>
            <a:fld id="{355F9927-066A-4E42-B902-7FE3DF2732F9}" type="slidenum">
              <a:rPr lang="en-GB" smtClean="0"/>
              <a:pPr/>
              <a:t>‹#›</a:t>
            </a:fld>
            <a:endParaRPr lang="en-GB" dirty="0"/>
          </a:p>
        </p:txBody>
      </p:sp>
      <p:sp>
        <p:nvSpPr>
          <p:cNvPr id="13" name="Title 12">
            <a:extLst>
              <a:ext uri="{FF2B5EF4-FFF2-40B4-BE49-F238E27FC236}">
                <a16:creationId xmlns:a16="http://schemas.microsoft.com/office/drawing/2014/main" id="{7D7E477B-ED10-0FD5-A357-551B6DD47A29}"/>
              </a:ext>
            </a:extLst>
          </p:cNvPr>
          <p:cNvSpPr>
            <a:spLocks noGrp="1"/>
          </p:cNvSpPr>
          <p:nvPr>
            <p:ph type="title"/>
          </p:nvPr>
        </p:nvSpPr>
        <p:spPr>
          <a:xfrm>
            <a:off x="395288" y="663574"/>
            <a:ext cx="3132137" cy="323851"/>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674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p:ext uri="{DCECCB84-F9BA-43D5-87BE-67443E8EF086}">
      <p15:sldGuideLst xmlns:p15="http://schemas.microsoft.com/office/powerpoint/2012/main">
        <p15:guide id="1" pos="2222" userDrawn="1">
          <p15:clr>
            <a:srgbClr val="A4A3A4"/>
          </p15:clr>
        </p15:guide>
        <p15:guide id="6" orient="horz" pos="1461" userDrawn="1">
          <p15:clr>
            <a:srgbClr val="A4A3A4"/>
          </p15:clr>
        </p15:guide>
        <p15:guide id="7" pos="204" userDrawn="1">
          <p15:clr>
            <a:srgbClr val="A4A3A4"/>
          </p15:clr>
        </p15:guide>
        <p15:guide id="8" orient="horz" pos="1166" userDrawn="1">
          <p15:clr>
            <a:srgbClr val="A4A3A4"/>
          </p15:clr>
        </p15:guide>
        <p15:guide id="9" pos="2472" userDrawn="1">
          <p15:clr>
            <a:srgbClr val="A4A3A4"/>
          </p15:clr>
        </p15:guide>
        <p15:guide id="10" pos="5193"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 and Picture ">
    <p:spTree>
      <p:nvGrpSpPr>
        <p:cNvPr id="1" name=""/>
        <p:cNvGrpSpPr/>
        <p:nvPr/>
      </p:nvGrpSpPr>
      <p:grpSpPr>
        <a:xfrm>
          <a:off x="0" y="0"/>
          <a:ext cx="0" cy="0"/>
          <a:chOff x="0" y="0"/>
          <a:chExt cx="0" cy="0"/>
        </a:xfrm>
      </p:grpSpPr>
      <p:sp>
        <p:nvSpPr>
          <p:cNvPr id="54" name="Picture Placeholder 53">
            <a:extLst>
              <a:ext uri="{FF2B5EF4-FFF2-40B4-BE49-F238E27FC236}">
                <a16:creationId xmlns:a16="http://schemas.microsoft.com/office/drawing/2014/main" id="{2AFC24E2-9E8A-1285-D156-86CE0B93CF87}"/>
              </a:ext>
            </a:extLst>
          </p:cNvPr>
          <p:cNvSpPr>
            <a:spLocks noGrp="1"/>
          </p:cNvSpPr>
          <p:nvPr>
            <p:ph type="pic" sz="quarter" idx="14"/>
          </p:nvPr>
        </p:nvSpPr>
        <p:spPr>
          <a:xfrm>
            <a:off x="0" y="2571750"/>
            <a:ext cx="5397500" cy="2571750"/>
          </a:xfrm>
          <a:solidFill>
            <a:schemeClr val="bg1">
              <a:lumMod val="95000"/>
            </a:schemeClr>
          </a:solidFill>
        </p:spPr>
        <p:txBody>
          <a:bodyPr lIns="2232000" tIns="1044000"/>
          <a:lstStyle>
            <a:lvl1pPr>
              <a:defRPr sz="800"/>
            </a:lvl1pPr>
          </a:lstStyle>
          <a:p>
            <a:r>
              <a:rPr lang="en-US" dirty="0"/>
              <a:t>Click icon to add picture</a:t>
            </a:r>
            <a:endParaRPr lang="en-GB" dirty="0"/>
          </a:p>
        </p:txBody>
      </p:sp>
      <p:sp>
        <p:nvSpPr>
          <p:cNvPr id="50" name="Rectangle 49">
            <a:extLst>
              <a:ext uri="{FF2B5EF4-FFF2-40B4-BE49-F238E27FC236}">
                <a16:creationId xmlns:a16="http://schemas.microsoft.com/office/drawing/2014/main" id="{9D612542-C4CE-FF62-10F2-BBCB574E5F5D}"/>
              </a:ext>
            </a:extLst>
          </p:cNvPr>
          <p:cNvSpPr/>
          <p:nvPr userDrawn="1"/>
        </p:nvSpPr>
        <p:spPr>
          <a:xfrm>
            <a:off x="7776356" y="231490"/>
            <a:ext cx="1152128" cy="323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09377D54-5153-D82F-5C0E-1CC34B7E12E4}"/>
              </a:ext>
            </a:extLst>
          </p:cNvPr>
          <p:cNvSpPr>
            <a:spLocks noGrp="1"/>
          </p:cNvSpPr>
          <p:nvPr>
            <p:ph type="title"/>
          </p:nvPr>
        </p:nvSpPr>
        <p:spPr>
          <a:xfrm>
            <a:off x="395289" y="663574"/>
            <a:ext cx="2771774" cy="323851"/>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E61ADFCA-0481-443C-2F21-F47C52A708E7}"/>
              </a:ext>
            </a:extLst>
          </p:cNvPr>
          <p:cNvSpPr>
            <a:spLocks noGrp="1"/>
          </p:cNvSpPr>
          <p:nvPr>
            <p:ph type="dt" sz="half" idx="10"/>
          </p:nvPr>
        </p:nvSpPr>
        <p:spPr/>
        <p:txBody>
          <a:bodyPr/>
          <a:lstStyle/>
          <a:p>
            <a:pPr algn="ctr"/>
            <a:endParaRPr lang="en-GB" dirty="0"/>
          </a:p>
        </p:txBody>
      </p:sp>
      <p:sp>
        <p:nvSpPr>
          <p:cNvPr id="4" name="Footer Placeholder 3">
            <a:extLst>
              <a:ext uri="{FF2B5EF4-FFF2-40B4-BE49-F238E27FC236}">
                <a16:creationId xmlns:a16="http://schemas.microsoft.com/office/drawing/2014/main" id="{26BB1D8A-9DA0-82B2-7EFA-EE3655E1E1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F34EB9-239C-7942-264C-867EB5F2253F}"/>
              </a:ext>
            </a:extLst>
          </p:cNvPr>
          <p:cNvSpPr>
            <a:spLocks noGrp="1"/>
          </p:cNvSpPr>
          <p:nvPr>
            <p:ph type="sldNum" sz="quarter" idx="12"/>
          </p:nvPr>
        </p:nvSpPr>
        <p:spPr/>
        <p:txBody>
          <a:bodyPr/>
          <a:lstStyle/>
          <a:p>
            <a:r>
              <a:rPr lang="en-GB" dirty="0"/>
              <a:t>Page </a:t>
            </a:r>
            <a:fld id="{355F9927-066A-4E42-B902-7FE3DF2732F9}" type="slidenum">
              <a:rPr lang="en-GB" smtClean="0"/>
              <a:pPr/>
              <a:t>‹#›</a:t>
            </a:fld>
            <a:endParaRPr lang="en-GB" dirty="0"/>
          </a:p>
        </p:txBody>
      </p:sp>
      <p:sp>
        <p:nvSpPr>
          <p:cNvPr id="7" name="Round Single Corner Rectangle 37">
            <a:extLst>
              <a:ext uri="{FF2B5EF4-FFF2-40B4-BE49-F238E27FC236}">
                <a16:creationId xmlns:a16="http://schemas.microsoft.com/office/drawing/2014/main" id="{ADDAAF81-4180-BD58-9070-118EC8647F60}"/>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 name="Round Single Corner Rectangle 37">
            <a:extLst>
              <a:ext uri="{FF2B5EF4-FFF2-40B4-BE49-F238E27FC236}">
                <a16:creationId xmlns:a16="http://schemas.microsoft.com/office/drawing/2014/main" id="{99A14803-91A5-709D-556F-19071D92007F}"/>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 name="Round Single Corner Rectangle 37">
            <a:extLst>
              <a:ext uri="{FF2B5EF4-FFF2-40B4-BE49-F238E27FC236}">
                <a16:creationId xmlns:a16="http://schemas.microsoft.com/office/drawing/2014/main" id="{B532F21B-1AD7-0417-D0CA-96D34A9F6D88}"/>
              </a:ext>
            </a:extLst>
          </p:cNvPr>
          <p:cNvSpPr>
            <a:spLocks/>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3" name="Round Single Corner Rectangle 37">
            <a:extLst>
              <a:ext uri="{FF2B5EF4-FFF2-40B4-BE49-F238E27FC236}">
                <a16:creationId xmlns:a16="http://schemas.microsoft.com/office/drawing/2014/main" id="{7E51388E-2587-DA01-4450-93EAD6DA6199}"/>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14" name="Group 13">
            <a:extLst>
              <a:ext uri="{FF2B5EF4-FFF2-40B4-BE49-F238E27FC236}">
                <a16:creationId xmlns:a16="http://schemas.microsoft.com/office/drawing/2014/main" id="{5C0E866E-9F03-A60E-A9BC-2A19E8373D6D}"/>
              </a:ext>
            </a:extLst>
          </p:cNvPr>
          <p:cNvGrpSpPr>
            <a:grpSpLocks noChangeAspect="1"/>
          </p:cNvGrpSpPr>
          <p:nvPr userDrawn="1"/>
        </p:nvGrpSpPr>
        <p:grpSpPr bwMode="gray">
          <a:xfrm>
            <a:off x="7848464" y="291898"/>
            <a:ext cx="900000" cy="174513"/>
            <a:chOff x="4375150" y="6157913"/>
            <a:chExt cx="1874838" cy="363537"/>
          </a:xfrm>
        </p:grpSpPr>
        <p:sp>
          <p:nvSpPr>
            <p:cNvPr id="15" name="Freeform 13">
              <a:extLst>
                <a:ext uri="{FF2B5EF4-FFF2-40B4-BE49-F238E27FC236}">
                  <a16:creationId xmlns:a16="http://schemas.microsoft.com/office/drawing/2014/main" id="{B210B93A-94F1-35CF-2F57-C8B84E8BA14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4">
              <a:extLst>
                <a:ext uri="{FF2B5EF4-FFF2-40B4-BE49-F238E27FC236}">
                  <a16:creationId xmlns:a16="http://schemas.microsoft.com/office/drawing/2014/main" id="{EB6CC639-8C07-5236-AACE-105DF5B98EB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5">
              <a:extLst>
                <a:ext uri="{FF2B5EF4-FFF2-40B4-BE49-F238E27FC236}">
                  <a16:creationId xmlns:a16="http://schemas.microsoft.com/office/drawing/2014/main" id="{EAC69AD7-9EA6-F482-E462-6438C1CD9BDC}"/>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6">
              <a:extLst>
                <a:ext uri="{FF2B5EF4-FFF2-40B4-BE49-F238E27FC236}">
                  <a16:creationId xmlns:a16="http://schemas.microsoft.com/office/drawing/2014/main" id="{36237BC7-461B-E79C-ADDF-C1863151A756}"/>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21">
              <a:extLst>
                <a:ext uri="{FF2B5EF4-FFF2-40B4-BE49-F238E27FC236}">
                  <a16:creationId xmlns:a16="http://schemas.microsoft.com/office/drawing/2014/main" id="{69509CD0-D904-707C-1B97-04D18842D0F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23">
              <a:extLst>
                <a:ext uri="{FF2B5EF4-FFF2-40B4-BE49-F238E27FC236}">
                  <a16:creationId xmlns:a16="http://schemas.microsoft.com/office/drawing/2014/main" id="{21E986E3-196B-FCE8-4614-F9B3F99CCA0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5">
              <a:extLst>
                <a:ext uri="{FF2B5EF4-FFF2-40B4-BE49-F238E27FC236}">
                  <a16:creationId xmlns:a16="http://schemas.microsoft.com/office/drawing/2014/main" id="{CF4B0FC2-8BB4-73F7-9A86-06CF3F862A54}"/>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6">
              <a:extLst>
                <a:ext uri="{FF2B5EF4-FFF2-40B4-BE49-F238E27FC236}">
                  <a16:creationId xmlns:a16="http://schemas.microsoft.com/office/drawing/2014/main" id="{DCB95218-009C-8792-EAF8-98D2DFFF8D7C}"/>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8">
              <a:extLst>
                <a:ext uri="{FF2B5EF4-FFF2-40B4-BE49-F238E27FC236}">
                  <a16:creationId xmlns:a16="http://schemas.microsoft.com/office/drawing/2014/main" id="{9126AC7F-1318-5629-415C-F2F54B37229E}"/>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9">
              <a:extLst>
                <a:ext uri="{FF2B5EF4-FFF2-40B4-BE49-F238E27FC236}">
                  <a16:creationId xmlns:a16="http://schemas.microsoft.com/office/drawing/2014/main" id="{E49A4C47-0D5D-0F3D-A480-4A6A122090C5}"/>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30">
              <a:extLst>
                <a:ext uri="{FF2B5EF4-FFF2-40B4-BE49-F238E27FC236}">
                  <a16:creationId xmlns:a16="http://schemas.microsoft.com/office/drawing/2014/main" id="{76D9B8D8-A1ED-0225-B0A9-191AE515E443}"/>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31">
              <a:extLst>
                <a:ext uri="{FF2B5EF4-FFF2-40B4-BE49-F238E27FC236}">
                  <a16:creationId xmlns:a16="http://schemas.microsoft.com/office/drawing/2014/main" id="{B02B2FBC-4004-CCEE-F553-A063A5D7F89E}"/>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32">
              <a:extLst>
                <a:ext uri="{FF2B5EF4-FFF2-40B4-BE49-F238E27FC236}">
                  <a16:creationId xmlns:a16="http://schemas.microsoft.com/office/drawing/2014/main" id="{29344615-DDF2-ABBE-690F-0AE380781B44}"/>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33">
              <a:extLst>
                <a:ext uri="{FF2B5EF4-FFF2-40B4-BE49-F238E27FC236}">
                  <a16:creationId xmlns:a16="http://schemas.microsoft.com/office/drawing/2014/main" id="{A107BB2F-097B-3452-5623-4E9482282F44}"/>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34">
              <a:extLst>
                <a:ext uri="{FF2B5EF4-FFF2-40B4-BE49-F238E27FC236}">
                  <a16:creationId xmlns:a16="http://schemas.microsoft.com/office/drawing/2014/main" id="{4A677ABB-86C1-46F5-A26E-0EA81E684932}"/>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35">
              <a:extLst>
                <a:ext uri="{FF2B5EF4-FFF2-40B4-BE49-F238E27FC236}">
                  <a16:creationId xmlns:a16="http://schemas.microsoft.com/office/drawing/2014/main" id="{67BB4D57-6CAF-32AF-A434-1FEDCCF8667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6">
              <a:extLst>
                <a:ext uri="{FF2B5EF4-FFF2-40B4-BE49-F238E27FC236}">
                  <a16:creationId xmlns:a16="http://schemas.microsoft.com/office/drawing/2014/main" id="{1438D24F-E5D1-7F2D-80DA-245384E6B28A}"/>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7">
              <a:extLst>
                <a:ext uri="{FF2B5EF4-FFF2-40B4-BE49-F238E27FC236}">
                  <a16:creationId xmlns:a16="http://schemas.microsoft.com/office/drawing/2014/main" id="{17788D0E-ACDC-88D4-B34F-DF93DFE29432}"/>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8">
              <a:extLst>
                <a:ext uri="{FF2B5EF4-FFF2-40B4-BE49-F238E27FC236}">
                  <a16:creationId xmlns:a16="http://schemas.microsoft.com/office/drawing/2014/main" id="{E5380851-02B2-4C78-156B-03DE93E9E2E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9">
              <a:extLst>
                <a:ext uri="{FF2B5EF4-FFF2-40B4-BE49-F238E27FC236}">
                  <a16:creationId xmlns:a16="http://schemas.microsoft.com/office/drawing/2014/main" id="{9066000E-A0D6-86C4-14D7-606D4A80742D}"/>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40">
              <a:extLst>
                <a:ext uri="{FF2B5EF4-FFF2-40B4-BE49-F238E27FC236}">
                  <a16:creationId xmlns:a16="http://schemas.microsoft.com/office/drawing/2014/main" id="{56E58A62-1C10-D0E4-9986-1A5BF91FC00A}"/>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41">
              <a:extLst>
                <a:ext uri="{FF2B5EF4-FFF2-40B4-BE49-F238E27FC236}">
                  <a16:creationId xmlns:a16="http://schemas.microsoft.com/office/drawing/2014/main" id="{FC2D771F-FEE9-5200-21F4-363EC6776D3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42">
              <a:extLst>
                <a:ext uri="{FF2B5EF4-FFF2-40B4-BE49-F238E27FC236}">
                  <a16:creationId xmlns:a16="http://schemas.microsoft.com/office/drawing/2014/main" id="{1EFCCA33-E3BA-4B8A-E41D-46C24B7D118D}"/>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43">
              <a:extLst>
                <a:ext uri="{FF2B5EF4-FFF2-40B4-BE49-F238E27FC236}">
                  <a16:creationId xmlns:a16="http://schemas.microsoft.com/office/drawing/2014/main" id="{A16B4663-3B3E-8A06-1CA2-218EF3ED7C8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44">
              <a:extLst>
                <a:ext uri="{FF2B5EF4-FFF2-40B4-BE49-F238E27FC236}">
                  <a16:creationId xmlns:a16="http://schemas.microsoft.com/office/drawing/2014/main" id="{2980224A-7450-E6F2-472A-B68E83E0E655}"/>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45">
              <a:extLst>
                <a:ext uri="{FF2B5EF4-FFF2-40B4-BE49-F238E27FC236}">
                  <a16:creationId xmlns:a16="http://schemas.microsoft.com/office/drawing/2014/main" id="{6410ED07-6DB0-5029-5A4E-4DDDD5040B62}"/>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6">
              <a:extLst>
                <a:ext uri="{FF2B5EF4-FFF2-40B4-BE49-F238E27FC236}">
                  <a16:creationId xmlns:a16="http://schemas.microsoft.com/office/drawing/2014/main" id="{F722263F-7723-925A-2BCE-891D9BE221A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7">
              <a:extLst>
                <a:ext uri="{FF2B5EF4-FFF2-40B4-BE49-F238E27FC236}">
                  <a16:creationId xmlns:a16="http://schemas.microsoft.com/office/drawing/2014/main" id="{B7B21071-1164-FF49-6944-15722AE5D63E}"/>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8">
              <a:extLst>
                <a:ext uri="{FF2B5EF4-FFF2-40B4-BE49-F238E27FC236}">
                  <a16:creationId xmlns:a16="http://schemas.microsoft.com/office/drawing/2014/main" id="{C5CB31B4-D3C9-A548-7CAB-CDBEBDC2577B}"/>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9">
              <a:extLst>
                <a:ext uri="{FF2B5EF4-FFF2-40B4-BE49-F238E27FC236}">
                  <a16:creationId xmlns:a16="http://schemas.microsoft.com/office/drawing/2014/main" id="{361A23B3-4B34-AAE4-BBEB-6AF19ACC1389}"/>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50">
              <a:extLst>
                <a:ext uri="{FF2B5EF4-FFF2-40B4-BE49-F238E27FC236}">
                  <a16:creationId xmlns:a16="http://schemas.microsoft.com/office/drawing/2014/main" id="{9C17E466-469E-BB7A-3BA6-C55DAD7F03CF}"/>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51">
              <a:extLst>
                <a:ext uri="{FF2B5EF4-FFF2-40B4-BE49-F238E27FC236}">
                  <a16:creationId xmlns:a16="http://schemas.microsoft.com/office/drawing/2014/main" id="{DED12068-2DA9-0F84-35F4-9C4F41987DD3}"/>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52">
              <a:extLst>
                <a:ext uri="{FF2B5EF4-FFF2-40B4-BE49-F238E27FC236}">
                  <a16:creationId xmlns:a16="http://schemas.microsoft.com/office/drawing/2014/main" id="{12001895-B601-B52E-2681-67F1388DE3A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53">
              <a:extLst>
                <a:ext uri="{FF2B5EF4-FFF2-40B4-BE49-F238E27FC236}">
                  <a16:creationId xmlns:a16="http://schemas.microsoft.com/office/drawing/2014/main" id="{438329BD-B80E-78A2-B507-97FE8DA7E0E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54">
              <a:extLst>
                <a:ext uri="{FF2B5EF4-FFF2-40B4-BE49-F238E27FC236}">
                  <a16:creationId xmlns:a16="http://schemas.microsoft.com/office/drawing/2014/main" id="{36118F45-8603-673A-E2C9-A7840C20C067}"/>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2" name="Picture Placeholder 51">
            <a:extLst>
              <a:ext uri="{FF2B5EF4-FFF2-40B4-BE49-F238E27FC236}">
                <a16:creationId xmlns:a16="http://schemas.microsoft.com/office/drawing/2014/main" id="{714873EF-7824-1BF2-2838-8BD14543087E}"/>
              </a:ext>
            </a:extLst>
          </p:cNvPr>
          <p:cNvSpPr>
            <a:spLocks noGrp="1"/>
          </p:cNvSpPr>
          <p:nvPr>
            <p:ph type="pic" sz="quarter" idx="13"/>
          </p:nvPr>
        </p:nvSpPr>
        <p:spPr>
          <a:xfrm>
            <a:off x="7262357" y="2571745"/>
            <a:ext cx="1881644" cy="2571747"/>
          </a:xfrm>
          <a:solidFill>
            <a:schemeClr val="bg1">
              <a:lumMod val="95000"/>
            </a:schemeClr>
          </a:solidFill>
        </p:spPr>
        <p:txBody>
          <a:bodyPr lIns="504000" tIns="1044000"/>
          <a:lstStyle>
            <a:lvl1pPr>
              <a:defRPr sz="800"/>
            </a:lvl1pPr>
          </a:lstStyle>
          <a:p>
            <a:r>
              <a:rPr lang="en-US" dirty="0"/>
              <a:t>Click icon to add picture</a:t>
            </a:r>
            <a:endParaRPr lang="en-GB" dirty="0"/>
          </a:p>
        </p:txBody>
      </p:sp>
      <p:sp>
        <p:nvSpPr>
          <p:cNvPr id="56" name="Text Placeholder 55">
            <a:extLst>
              <a:ext uri="{FF2B5EF4-FFF2-40B4-BE49-F238E27FC236}">
                <a16:creationId xmlns:a16="http://schemas.microsoft.com/office/drawing/2014/main" id="{7324B748-8451-7969-C5B3-C7C404B52F01}"/>
              </a:ext>
            </a:extLst>
          </p:cNvPr>
          <p:cNvSpPr>
            <a:spLocks noGrp="1"/>
          </p:cNvSpPr>
          <p:nvPr>
            <p:ph type="body" sz="quarter" idx="15"/>
          </p:nvPr>
        </p:nvSpPr>
        <p:spPr>
          <a:xfrm>
            <a:off x="395288" y="1239838"/>
            <a:ext cx="2771775" cy="97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8" name="Text Placeholder 57">
            <a:extLst>
              <a:ext uri="{FF2B5EF4-FFF2-40B4-BE49-F238E27FC236}">
                <a16:creationId xmlns:a16="http://schemas.microsoft.com/office/drawing/2014/main" id="{5021EC5E-C688-6FC3-9210-6124C7BE9198}"/>
              </a:ext>
            </a:extLst>
          </p:cNvPr>
          <p:cNvSpPr>
            <a:spLocks noGrp="1"/>
          </p:cNvSpPr>
          <p:nvPr>
            <p:ph type="body" sz="quarter" idx="16"/>
          </p:nvPr>
        </p:nvSpPr>
        <p:spPr>
          <a:xfrm>
            <a:off x="3779838" y="663575"/>
            <a:ext cx="1368425" cy="1547813"/>
          </a:xfrm>
        </p:spPr>
        <p:txBody>
          <a:bodyPr/>
          <a:lstStyle>
            <a:lvl1pPr algn="ctr">
              <a:defRPr sz="1400">
                <a:solidFill>
                  <a:schemeClr val="bg1"/>
                </a:solidFill>
              </a:defRPr>
            </a:lvl1pPr>
            <a:lvl2pPr algn="ct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0" name="Text Placeholder 59">
            <a:extLst>
              <a:ext uri="{FF2B5EF4-FFF2-40B4-BE49-F238E27FC236}">
                <a16:creationId xmlns:a16="http://schemas.microsoft.com/office/drawing/2014/main" id="{CCEDB580-8133-B526-9C9C-2BB4BC5DEA62}"/>
              </a:ext>
            </a:extLst>
          </p:cNvPr>
          <p:cNvSpPr>
            <a:spLocks noGrp="1"/>
          </p:cNvSpPr>
          <p:nvPr>
            <p:ph type="body" sz="quarter" idx="17"/>
          </p:nvPr>
        </p:nvSpPr>
        <p:spPr>
          <a:xfrm>
            <a:off x="5651500" y="663575"/>
            <a:ext cx="1368425" cy="1547813"/>
          </a:xfrm>
        </p:spPr>
        <p:txBody>
          <a:bodyPr/>
          <a:lstStyle>
            <a:lvl1pPr algn="ct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2" name="Text Placeholder 61">
            <a:extLst>
              <a:ext uri="{FF2B5EF4-FFF2-40B4-BE49-F238E27FC236}">
                <a16:creationId xmlns:a16="http://schemas.microsoft.com/office/drawing/2014/main" id="{15554D23-4AC7-76FD-D635-102BBF059F85}"/>
              </a:ext>
            </a:extLst>
          </p:cNvPr>
          <p:cNvSpPr>
            <a:spLocks noGrp="1"/>
          </p:cNvSpPr>
          <p:nvPr>
            <p:ph type="body" sz="quarter" idx="18"/>
          </p:nvPr>
        </p:nvSpPr>
        <p:spPr>
          <a:xfrm>
            <a:off x="5651500" y="3003550"/>
            <a:ext cx="1368425" cy="1620838"/>
          </a:xfrm>
        </p:spPr>
        <p:txBody>
          <a:bodyPr/>
          <a:lstStyle>
            <a:lvl1pPr algn="ctr">
              <a:defRPr sz="1400">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3392965"/>
      </p:ext>
    </p:extLst>
  </p:cSld>
  <p:clrMapOvr>
    <a:masterClrMapping/>
  </p:clrMapOvr>
  <p:extLst>
    <p:ext uri="{DCECCB84-F9BA-43D5-87BE-67443E8EF086}">
      <p15:sldGuideLst xmlns:p15="http://schemas.microsoft.com/office/powerpoint/2012/main">
        <p15:guide id="1" orient="horz" pos="1393" userDrawn="1">
          <p15:clr>
            <a:srgbClr val="A4A3A4"/>
          </p15:clr>
        </p15:guide>
        <p15:guide id="2" pos="1995" userDrawn="1">
          <p15:clr>
            <a:srgbClr val="A4A3A4"/>
          </p15:clr>
        </p15:guide>
        <p15:guide id="3" orient="horz" pos="781" userDrawn="1">
          <p15:clr>
            <a:srgbClr val="A4A3A4"/>
          </p15:clr>
        </p15:guide>
        <p15:guide id="4" pos="2381" userDrawn="1">
          <p15:clr>
            <a:srgbClr val="A4A3A4"/>
          </p15:clr>
        </p15:guide>
        <p15:guide id="5" pos="3243" userDrawn="1">
          <p15:clr>
            <a:srgbClr val="A4A3A4"/>
          </p15:clr>
        </p15:guide>
        <p15:guide id="6" pos="3560" userDrawn="1">
          <p15:clr>
            <a:srgbClr val="A4A3A4"/>
          </p15:clr>
        </p15:guide>
        <p15:guide id="7" pos="4422" userDrawn="1">
          <p15:clr>
            <a:srgbClr val="A4A3A4"/>
          </p15:clr>
        </p15:guide>
        <p15:guide id="8" orient="horz" pos="1892"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1507A-FD57-7BDC-8E63-8E295D58A49A}"/>
              </a:ext>
            </a:extLst>
          </p:cNvPr>
          <p:cNvSpPr>
            <a:spLocks noGrp="1"/>
          </p:cNvSpPr>
          <p:nvPr>
            <p:ph type="title"/>
          </p:nvPr>
        </p:nvSpPr>
        <p:spPr>
          <a:xfrm>
            <a:off x="395288" y="663574"/>
            <a:ext cx="8353425" cy="323851"/>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26758E4A-69ED-6C6E-B20C-83E986169FC7}"/>
              </a:ext>
            </a:extLst>
          </p:cNvPr>
          <p:cNvSpPr>
            <a:spLocks noGrp="1"/>
          </p:cNvSpPr>
          <p:nvPr>
            <p:ph type="body" sz="quarter" idx="13"/>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18054F0-7C86-DDB9-6FBF-1FFBD702D934}"/>
              </a:ext>
            </a:extLst>
          </p:cNvPr>
          <p:cNvSpPr>
            <a:spLocks noGrp="1"/>
          </p:cNvSpPr>
          <p:nvPr>
            <p:ph type="dt" sz="half" idx="14"/>
          </p:nvPr>
        </p:nvSpPr>
        <p:spPr/>
        <p:txBody>
          <a:bodyPr/>
          <a:lstStyle/>
          <a:p>
            <a:pPr algn="ctr"/>
            <a:endParaRPr lang="en-GB" dirty="0"/>
          </a:p>
        </p:txBody>
      </p:sp>
      <p:sp>
        <p:nvSpPr>
          <p:cNvPr id="4" name="Footer Placeholder 3">
            <a:extLst>
              <a:ext uri="{FF2B5EF4-FFF2-40B4-BE49-F238E27FC236}">
                <a16:creationId xmlns:a16="http://schemas.microsoft.com/office/drawing/2014/main" id="{BD6E0D46-2C75-72F0-93AB-B2C9A17FE96E}"/>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2D90C18-CAF7-37F3-5FF4-CB3D55FCFEE8}"/>
              </a:ext>
            </a:extLst>
          </p:cNvPr>
          <p:cNvSpPr>
            <a:spLocks noGrp="1"/>
          </p:cNvSpPr>
          <p:nvPr>
            <p:ph type="sldNum" sz="quarter" idx="16"/>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80094050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ock, Picture and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9EF01-9402-527E-354A-9E64373A2F54}"/>
              </a:ext>
            </a:extLst>
          </p:cNvPr>
          <p:cNvSpPr/>
          <p:nvPr userDrawn="1"/>
        </p:nvSpPr>
        <p:spPr>
          <a:xfrm>
            <a:off x="0" y="2571743"/>
            <a:ext cx="5409068" cy="257174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0" name="Rectangle 49">
            <a:extLst>
              <a:ext uri="{FF2B5EF4-FFF2-40B4-BE49-F238E27FC236}">
                <a16:creationId xmlns:a16="http://schemas.microsoft.com/office/drawing/2014/main" id="{9D612542-C4CE-FF62-10F2-BBCB574E5F5D}"/>
              </a:ext>
            </a:extLst>
          </p:cNvPr>
          <p:cNvSpPr/>
          <p:nvPr userDrawn="1"/>
        </p:nvSpPr>
        <p:spPr>
          <a:xfrm>
            <a:off x="7776356" y="231490"/>
            <a:ext cx="1152128" cy="323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a:extLst>
              <a:ext uri="{FF2B5EF4-FFF2-40B4-BE49-F238E27FC236}">
                <a16:creationId xmlns:a16="http://schemas.microsoft.com/office/drawing/2014/main" id="{09377D54-5153-D82F-5C0E-1CC34B7E12E4}"/>
              </a:ext>
            </a:extLst>
          </p:cNvPr>
          <p:cNvSpPr>
            <a:spLocks noGrp="1"/>
          </p:cNvSpPr>
          <p:nvPr>
            <p:ph type="title"/>
          </p:nvPr>
        </p:nvSpPr>
        <p:spPr>
          <a:xfrm>
            <a:off x="395289" y="663574"/>
            <a:ext cx="2771774" cy="323851"/>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E61ADFCA-0481-443C-2F21-F47C52A708E7}"/>
              </a:ext>
            </a:extLst>
          </p:cNvPr>
          <p:cNvSpPr>
            <a:spLocks noGrp="1"/>
          </p:cNvSpPr>
          <p:nvPr>
            <p:ph type="dt" sz="half" idx="10"/>
          </p:nvPr>
        </p:nvSpPr>
        <p:spPr/>
        <p:txBody>
          <a:bodyPr/>
          <a:lstStyle/>
          <a:p>
            <a:pPr algn="ctr"/>
            <a:endParaRPr lang="en-GB" dirty="0"/>
          </a:p>
        </p:txBody>
      </p:sp>
      <p:sp>
        <p:nvSpPr>
          <p:cNvPr id="4" name="Footer Placeholder 3">
            <a:extLst>
              <a:ext uri="{FF2B5EF4-FFF2-40B4-BE49-F238E27FC236}">
                <a16:creationId xmlns:a16="http://schemas.microsoft.com/office/drawing/2014/main" id="{26BB1D8A-9DA0-82B2-7EFA-EE3655E1E1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F34EB9-239C-7942-264C-867EB5F2253F}"/>
              </a:ext>
            </a:extLst>
          </p:cNvPr>
          <p:cNvSpPr>
            <a:spLocks noGrp="1"/>
          </p:cNvSpPr>
          <p:nvPr>
            <p:ph type="sldNum" sz="quarter" idx="12"/>
          </p:nvPr>
        </p:nvSpPr>
        <p:spPr/>
        <p:txBody>
          <a:bodyPr/>
          <a:lstStyle/>
          <a:p>
            <a:r>
              <a:rPr lang="en-GB" dirty="0"/>
              <a:t>Page </a:t>
            </a:r>
            <a:fld id="{355F9927-066A-4E42-B902-7FE3DF2732F9}" type="slidenum">
              <a:rPr lang="en-GB" smtClean="0"/>
              <a:pPr/>
              <a:t>‹#›</a:t>
            </a:fld>
            <a:endParaRPr lang="en-GB" dirty="0"/>
          </a:p>
        </p:txBody>
      </p:sp>
      <p:sp>
        <p:nvSpPr>
          <p:cNvPr id="7" name="Round Single Corner Rectangle 37">
            <a:extLst>
              <a:ext uri="{FF2B5EF4-FFF2-40B4-BE49-F238E27FC236}">
                <a16:creationId xmlns:a16="http://schemas.microsoft.com/office/drawing/2014/main" id="{ADDAAF81-4180-BD58-9070-118EC8647F60}"/>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 name="Round Single Corner Rectangle 37">
            <a:extLst>
              <a:ext uri="{FF2B5EF4-FFF2-40B4-BE49-F238E27FC236}">
                <a16:creationId xmlns:a16="http://schemas.microsoft.com/office/drawing/2014/main" id="{99A14803-91A5-709D-556F-19071D92007F}"/>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 name="Round Single Corner Rectangle 37">
            <a:extLst>
              <a:ext uri="{FF2B5EF4-FFF2-40B4-BE49-F238E27FC236}">
                <a16:creationId xmlns:a16="http://schemas.microsoft.com/office/drawing/2014/main" id="{B532F21B-1AD7-0417-D0CA-96D34A9F6D88}"/>
              </a:ext>
            </a:extLst>
          </p:cNvPr>
          <p:cNvSpPr>
            <a:spLocks/>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3" name="Round Single Corner Rectangle 37">
            <a:extLst>
              <a:ext uri="{FF2B5EF4-FFF2-40B4-BE49-F238E27FC236}">
                <a16:creationId xmlns:a16="http://schemas.microsoft.com/office/drawing/2014/main" id="{7E51388E-2587-DA01-4450-93EAD6DA6199}"/>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14" name="Group 13">
            <a:extLst>
              <a:ext uri="{FF2B5EF4-FFF2-40B4-BE49-F238E27FC236}">
                <a16:creationId xmlns:a16="http://schemas.microsoft.com/office/drawing/2014/main" id="{5C0E866E-9F03-A60E-A9BC-2A19E8373D6D}"/>
              </a:ext>
            </a:extLst>
          </p:cNvPr>
          <p:cNvGrpSpPr>
            <a:grpSpLocks noChangeAspect="1"/>
          </p:cNvGrpSpPr>
          <p:nvPr userDrawn="1"/>
        </p:nvGrpSpPr>
        <p:grpSpPr bwMode="gray">
          <a:xfrm>
            <a:off x="7848464" y="291898"/>
            <a:ext cx="900000" cy="174513"/>
            <a:chOff x="4375150" y="6157913"/>
            <a:chExt cx="1874838" cy="363537"/>
          </a:xfrm>
        </p:grpSpPr>
        <p:sp>
          <p:nvSpPr>
            <p:cNvPr id="15" name="Freeform 13">
              <a:extLst>
                <a:ext uri="{FF2B5EF4-FFF2-40B4-BE49-F238E27FC236}">
                  <a16:creationId xmlns:a16="http://schemas.microsoft.com/office/drawing/2014/main" id="{B210B93A-94F1-35CF-2F57-C8B84E8BA14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4">
              <a:extLst>
                <a:ext uri="{FF2B5EF4-FFF2-40B4-BE49-F238E27FC236}">
                  <a16:creationId xmlns:a16="http://schemas.microsoft.com/office/drawing/2014/main" id="{EB6CC639-8C07-5236-AACE-105DF5B98EB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5">
              <a:extLst>
                <a:ext uri="{FF2B5EF4-FFF2-40B4-BE49-F238E27FC236}">
                  <a16:creationId xmlns:a16="http://schemas.microsoft.com/office/drawing/2014/main" id="{EAC69AD7-9EA6-F482-E462-6438C1CD9BDC}"/>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6">
              <a:extLst>
                <a:ext uri="{FF2B5EF4-FFF2-40B4-BE49-F238E27FC236}">
                  <a16:creationId xmlns:a16="http://schemas.microsoft.com/office/drawing/2014/main" id="{36237BC7-461B-E79C-ADDF-C1863151A756}"/>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21">
              <a:extLst>
                <a:ext uri="{FF2B5EF4-FFF2-40B4-BE49-F238E27FC236}">
                  <a16:creationId xmlns:a16="http://schemas.microsoft.com/office/drawing/2014/main" id="{69509CD0-D904-707C-1B97-04D18842D0F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23">
              <a:extLst>
                <a:ext uri="{FF2B5EF4-FFF2-40B4-BE49-F238E27FC236}">
                  <a16:creationId xmlns:a16="http://schemas.microsoft.com/office/drawing/2014/main" id="{21E986E3-196B-FCE8-4614-F9B3F99CCA0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5">
              <a:extLst>
                <a:ext uri="{FF2B5EF4-FFF2-40B4-BE49-F238E27FC236}">
                  <a16:creationId xmlns:a16="http://schemas.microsoft.com/office/drawing/2014/main" id="{CF4B0FC2-8BB4-73F7-9A86-06CF3F862A54}"/>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6">
              <a:extLst>
                <a:ext uri="{FF2B5EF4-FFF2-40B4-BE49-F238E27FC236}">
                  <a16:creationId xmlns:a16="http://schemas.microsoft.com/office/drawing/2014/main" id="{DCB95218-009C-8792-EAF8-98D2DFFF8D7C}"/>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8">
              <a:extLst>
                <a:ext uri="{FF2B5EF4-FFF2-40B4-BE49-F238E27FC236}">
                  <a16:creationId xmlns:a16="http://schemas.microsoft.com/office/drawing/2014/main" id="{9126AC7F-1318-5629-415C-F2F54B37229E}"/>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9">
              <a:extLst>
                <a:ext uri="{FF2B5EF4-FFF2-40B4-BE49-F238E27FC236}">
                  <a16:creationId xmlns:a16="http://schemas.microsoft.com/office/drawing/2014/main" id="{E49A4C47-0D5D-0F3D-A480-4A6A122090C5}"/>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30">
              <a:extLst>
                <a:ext uri="{FF2B5EF4-FFF2-40B4-BE49-F238E27FC236}">
                  <a16:creationId xmlns:a16="http://schemas.microsoft.com/office/drawing/2014/main" id="{76D9B8D8-A1ED-0225-B0A9-191AE515E443}"/>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31">
              <a:extLst>
                <a:ext uri="{FF2B5EF4-FFF2-40B4-BE49-F238E27FC236}">
                  <a16:creationId xmlns:a16="http://schemas.microsoft.com/office/drawing/2014/main" id="{B02B2FBC-4004-CCEE-F553-A063A5D7F89E}"/>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32">
              <a:extLst>
                <a:ext uri="{FF2B5EF4-FFF2-40B4-BE49-F238E27FC236}">
                  <a16:creationId xmlns:a16="http://schemas.microsoft.com/office/drawing/2014/main" id="{29344615-DDF2-ABBE-690F-0AE380781B44}"/>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33">
              <a:extLst>
                <a:ext uri="{FF2B5EF4-FFF2-40B4-BE49-F238E27FC236}">
                  <a16:creationId xmlns:a16="http://schemas.microsoft.com/office/drawing/2014/main" id="{A107BB2F-097B-3452-5623-4E9482282F44}"/>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34">
              <a:extLst>
                <a:ext uri="{FF2B5EF4-FFF2-40B4-BE49-F238E27FC236}">
                  <a16:creationId xmlns:a16="http://schemas.microsoft.com/office/drawing/2014/main" id="{4A677ABB-86C1-46F5-A26E-0EA81E684932}"/>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35">
              <a:extLst>
                <a:ext uri="{FF2B5EF4-FFF2-40B4-BE49-F238E27FC236}">
                  <a16:creationId xmlns:a16="http://schemas.microsoft.com/office/drawing/2014/main" id="{67BB4D57-6CAF-32AF-A434-1FEDCCF8667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6">
              <a:extLst>
                <a:ext uri="{FF2B5EF4-FFF2-40B4-BE49-F238E27FC236}">
                  <a16:creationId xmlns:a16="http://schemas.microsoft.com/office/drawing/2014/main" id="{1438D24F-E5D1-7F2D-80DA-245384E6B28A}"/>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7">
              <a:extLst>
                <a:ext uri="{FF2B5EF4-FFF2-40B4-BE49-F238E27FC236}">
                  <a16:creationId xmlns:a16="http://schemas.microsoft.com/office/drawing/2014/main" id="{17788D0E-ACDC-88D4-B34F-DF93DFE29432}"/>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8">
              <a:extLst>
                <a:ext uri="{FF2B5EF4-FFF2-40B4-BE49-F238E27FC236}">
                  <a16:creationId xmlns:a16="http://schemas.microsoft.com/office/drawing/2014/main" id="{E5380851-02B2-4C78-156B-03DE93E9E2E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9">
              <a:extLst>
                <a:ext uri="{FF2B5EF4-FFF2-40B4-BE49-F238E27FC236}">
                  <a16:creationId xmlns:a16="http://schemas.microsoft.com/office/drawing/2014/main" id="{9066000E-A0D6-86C4-14D7-606D4A80742D}"/>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40">
              <a:extLst>
                <a:ext uri="{FF2B5EF4-FFF2-40B4-BE49-F238E27FC236}">
                  <a16:creationId xmlns:a16="http://schemas.microsoft.com/office/drawing/2014/main" id="{56E58A62-1C10-D0E4-9986-1A5BF91FC00A}"/>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41">
              <a:extLst>
                <a:ext uri="{FF2B5EF4-FFF2-40B4-BE49-F238E27FC236}">
                  <a16:creationId xmlns:a16="http://schemas.microsoft.com/office/drawing/2014/main" id="{FC2D771F-FEE9-5200-21F4-363EC6776D3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42">
              <a:extLst>
                <a:ext uri="{FF2B5EF4-FFF2-40B4-BE49-F238E27FC236}">
                  <a16:creationId xmlns:a16="http://schemas.microsoft.com/office/drawing/2014/main" id="{1EFCCA33-E3BA-4B8A-E41D-46C24B7D118D}"/>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43">
              <a:extLst>
                <a:ext uri="{FF2B5EF4-FFF2-40B4-BE49-F238E27FC236}">
                  <a16:creationId xmlns:a16="http://schemas.microsoft.com/office/drawing/2014/main" id="{A16B4663-3B3E-8A06-1CA2-218EF3ED7C8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44">
              <a:extLst>
                <a:ext uri="{FF2B5EF4-FFF2-40B4-BE49-F238E27FC236}">
                  <a16:creationId xmlns:a16="http://schemas.microsoft.com/office/drawing/2014/main" id="{2980224A-7450-E6F2-472A-B68E83E0E655}"/>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45">
              <a:extLst>
                <a:ext uri="{FF2B5EF4-FFF2-40B4-BE49-F238E27FC236}">
                  <a16:creationId xmlns:a16="http://schemas.microsoft.com/office/drawing/2014/main" id="{6410ED07-6DB0-5029-5A4E-4DDDD5040B62}"/>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6">
              <a:extLst>
                <a:ext uri="{FF2B5EF4-FFF2-40B4-BE49-F238E27FC236}">
                  <a16:creationId xmlns:a16="http://schemas.microsoft.com/office/drawing/2014/main" id="{F722263F-7723-925A-2BCE-891D9BE221A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7">
              <a:extLst>
                <a:ext uri="{FF2B5EF4-FFF2-40B4-BE49-F238E27FC236}">
                  <a16:creationId xmlns:a16="http://schemas.microsoft.com/office/drawing/2014/main" id="{B7B21071-1164-FF49-6944-15722AE5D63E}"/>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8">
              <a:extLst>
                <a:ext uri="{FF2B5EF4-FFF2-40B4-BE49-F238E27FC236}">
                  <a16:creationId xmlns:a16="http://schemas.microsoft.com/office/drawing/2014/main" id="{C5CB31B4-D3C9-A548-7CAB-CDBEBDC2577B}"/>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9">
              <a:extLst>
                <a:ext uri="{FF2B5EF4-FFF2-40B4-BE49-F238E27FC236}">
                  <a16:creationId xmlns:a16="http://schemas.microsoft.com/office/drawing/2014/main" id="{361A23B3-4B34-AAE4-BBEB-6AF19ACC1389}"/>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50">
              <a:extLst>
                <a:ext uri="{FF2B5EF4-FFF2-40B4-BE49-F238E27FC236}">
                  <a16:creationId xmlns:a16="http://schemas.microsoft.com/office/drawing/2014/main" id="{9C17E466-469E-BB7A-3BA6-C55DAD7F03CF}"/>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51">
              <a:extLst>
                <a:ext uri="{FF2B5EF4-FFF2-40B4-BE49-F238E27FC236}">
                  <a16:creationId xmlns:a16="http://schemas.microsoft.com/office/drawing/2014/main" id="{DED12068-2DA9-0F84-35F4-9C4F41987DD3}"/>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52">
              <a:extLst>
                <a:ext uri="{FF2B5EF4-FFF2-40B4-BE49-F238E27FC236}">
                  <a16:creationId xmlns:a16="http://schemas.microsoft.com/office/drawing/2014/main" id="{12001895-B601-B52E-2681-67F1388DE3A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53">
              <a:extLst>
                <a:ext uri="{FF2B5EF4-FFF2-40B4-BE49-F238E27FC236}">
                  <a16:creationId xmlns:a16="http://schemas.microsoft.com/office/drawing/2014/main" id="{438329BD-B80E-78A2-B507-97FE8DA7E0E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54">
              <a:extLst>
                <a:ext uri="{FF2B5EF4-FFF2-40B4-BE49-F238E27FC236}">
                  <a16:creationId xmlns:a16="http://schemas.microsoft.com/office/drawing/2014/main" id="{36118F45-8603-673A-E2C9-A7840C20C067}"/>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2" name="Picture Placeholder 51">
            <a:extLst>
              <a:ext uri="{FF2B5EF4-FFF2-40B4-BE49-F238E27FC236}">
                <a16:creationId xmlns:a16="http://schemas.microsoft.com/office/drawing/2014/main" id="{714873EF-7824-1BF2-2838-8BD14543087E}"/>
              </a:ext>
            </a:extLst>
          </p:cNvPr>
          <p:cNvSpPr>
            <a:spLocks noGrp="1"/>
          </p:cNvSpPr>
          <p:nvPr>
            <p:ph type="pic" sz="quarter" idx="13"/>
          </p:nvPr>
        </p:nvSpPr>
        <p:spPr>
          <a:xfrm>
            <a:off x="7262357" y="2571745"/>
            <a:ext cx="1881644" cy="2571747"/>
          </a:xfrm>
          <a:solidFill>
            <a:schemeClr val="bg1">
              <a:lumMod val="95000"/>
            </a:schemeClr>
          </a:solidFill>
        </p:spPr>
        <p:txBody>
          <a:bodyPr lIns="504000" tIns="1044000"/>
          <a:lstStyle>
            <a:lvl1pPr>
              <a:defRPr sz="800"/>
            </a:lvl1pPr>
          </a:lstStyle>
          <a:p>
            <a:r>
              <a:rPr lang="en-US" dirty="0"/>
              <a:t>Click icon to add picture</a:t>
            </a:r>
            <a:endParaRPr lang="en-GB" dirty="0"/>
          </a:p>
        </p:txBody>
      </p:sp>
      <p:sp>
        <p:nvSpPr>
          <p:cNvPr id="56" name="Text Placeholder 55">
            <a:extLst>
              <a:ext uri="{FF2B5EF4-FFF2-40B4-BE49-F238E27FC236}">
                <a16:creationId xmlns:a16="http://schemas.microsoft.com/office/drawing/2014/main" id="{7324B748-8451-7969-C5B3-C7C404B52F01}"/>
              </a:ext>
            </a:extLst>
          </p:cNvPr>
          <p:cNvSpPr>
            <a:spLocks noGrp="1"/>
          </p:cNvSpPr>
          <p:nvPr>
            <p:ph type="body" sz="quarter" idx="15"/>
          </p:nvPr>
        </p:nvSpPr>
        <p:spPr>
          <a:xfrm>
            <a:off x="395288" y="1239838"/>
            <a:ext cx="2771775" cy="971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8" name="Text Placeholder 57">
            <a:extLst>
              <a:ext uri="{FF2B5EF4-FFF2-40B4-BE49-F238E27FC236}">
                <a16:creationId xmlns:a16="http://schemas.microsoft.com/office/drawing/2014/main" id="{5021EC5E-C688-6FC3-9210-6124C7BE9198}"/>
              </a:ext>
            </a:extLst>
          </p:cNvPr>
          <p:cNvSpPr>
            <a:spLocks noGrp="1"/>
          </p:cNvSpPr>
          <p:nvPr>
            <p:ph type="body" sz="quarter" idx="16"/>
          </p:nvPr>
        </p:nvSpPr>
        <p:spPr>
          <a:xfrm>
            <a:off x="3779838" y="663575"/>
            <a:ext cx="1368425" cy="1547813"/>
          </a:xfrm>
        </p:spPr>
        <p:txBody>
          <a:bodyPr/>
          <a:lstStyle>
            <a:lvl1pPr algn="ctr">
              <a:defRPr sz="1400">
                <a:solidFill>
                  <a:schemeClr val="bg1"/>
                </a:solidFill>
              </a:defRPr>
            </a:lvl1pPr>
            <a:lvl2pPr algn="ct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0" name="Text Placeholder 59">
            <a:extLst>
              <a:ext uri="{FF2B5EF4-FFF2-40B4-BE49-F238E27FC236}">
                <a16:creationId xmlns:a16="http://schemas.microsoft.com/office/drawing/2014/main" id="{CCEDB580-8133-B526-9C9C-2BB4BC5DEA62}"/>
              </a:ext>
            </a:extLst>
          </p:cNvPr>
          <p:cNvSpPr>
            <a:spLocks noGrp="1"/>
          </p:cNvSpPr>
          <p:nvPr>
            <p:ph type="body" sz="quarter" idx="17"/>
          </p:nvPr>
        </p:nvSpPr>
        <p:spPr>
          <a:xfrm>
            <a:off x="5651500" y="663575"/>
            <a:ext cx="1368425" cy="1547813"/>
          </a:xfrm>
        </p:spPr>
        <p:txBody>
          <a:bodyPr/>
          <a:lstStyle>
            <a:lvl1pPr algn="ct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2" name="Text Placeholder 61">
            <a:extLst>
              <a:ext uri="{FF2B5EF4-FFF2-40B4-BE49-F238E27FC236}">
                <a16:creationId xmlns:a16="http://schemas.microsoft.com/office/drawing/2014/main" id="{15554D23-4AC7-76FD-D635-102BBF059F85}"/>
              </a:ext>
            </a:extLst>
          </p:cNvPr>
          <p:cNvSpPr>
            <a:spLocks noGrp="1"/>
          </p:cNvSpPr>
          <p:nvPr>
            <p:ph type="body" sz="quarter" idx="18"/>
          </p:nvPr>
        </p:nvSpPr>
        <p:spPr>
          <a:xfrm>
            <a:off x="5651500" y="3003550"/>
            <a:ext cx="1368425" cy="1620838"/>
          </a:xfrm>
        </p:spPr>
        <p:txBody>
          <a:bodyPr/>
          <a:lstStyle>
            <a:lvl1pPr algn="ctr">
              <a:defRPr sz="1400">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8F9CDAC2-DC18-279F-E541-EFEEAEC0D107}"/>
              </a:ext>
            </a:extLst>
          </p:cNvPr>
          <p:cNvSpPr>
            <a:spLocks noGrp="1"/>
          </p:cNvSpPr>
          <p:nvPr>
            <p:ph type="body" sz="quarter" idx="19"/>
          </p:nvPr>
        </p:nvSpPr>
        <p:spPr>
          <a:xfrm>
            <a:off x="395288" y="3003550"/>
            <a:ext cx="4760912" cy="163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6309235"/>
      </p:ext>
    </p:extLst>
  </p:cSld>
  <p:clrMapOvr>
    <a:masterClrMapping/>
  </p:clrMapOvr>
  <p:extLst>
    <p:ext uri="{DCECCB84-F9BA-43D5-87BE-67443E8EF086}">
      <p15:sldGuideLst xmlns:p15="http://schemas.microsoft.com/office/powerpoint/2012/main">
        <p15:guide id="1" orient="horz" pos="1393" userDrawn="1">
          <p15:clr>
            <a:srgbClr val="A4A3A4"/>
          </p15:clr>
        </p15:guide>
        <p15:guide id="2" pos="1995" userDrawn="1">
          <p15:clr>
            <a:srgbClr val="A4A3A4"/>
          </p15:clr>
        </p15:guide>
        <p15:guide id="3" orient="horz" pos="781" userDrawn="1">
          <p15:clr>
            <a:srgbClr val="A4A3A4"/>
          </p15:clr>
        </p15:guide>
        <p15:guide id="4" pos="2381" userDrawn="1">
          <p15:clr>
            <a:srgbClr val="A4A3A4"/>
          </p15:clr>
        </p15:guide>
        <p15:guide id="5" pos="3243" userDrawn="1">
          <p15:clr>
            <a:srgbClr val="A4A3A4"/>
          </p15:clr>
        </p15:guide>
        <p15:guide id="6" pos="3560" userDrawn="1">
          <p15:clr>
            <a:srgbClr val="A4A3A4"/>
          </p15:clr>
        </p15:guide>
        <p15:guide id="7" pos="4422" userDrawn="1">
          <p15:clr>
            <a:srgbClr val="A4A3A4"/>
          </p15:clr>
        </p15:guide>
        <p15:guide id="8" orient="horz" pos="1892"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ntral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43B-3390-75F8-5D5C-ED0E430668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22EBC5-191D-9330-BDB7-5A9DE110F4E6}"/>
              </a:ext>
            </a:extLst>
          </p:cNvPr>
          <p:cNvSpPr>
            <a:spLocks noGrp="1"/>
          </p:cNvSpPr>
          <p:nvPr>
            <p:ph type="dt" sz="half" idx="10"/>
          </p:nvPr>
        </p:nvSpPr>
        <p:spPr/>
        <p:txBody>
          <a:bodyPr/>
          <a:lstStyle/>
          <a:p>
            <a:pPr algn="ctr"/>
            <a:endParaRPr lang="en-GB" dirty="0"/>
          </a:p>
        </p:txBody>
      </p:sp>
      <p:sp>
        <p:nvSpPr>
          <p:cNvPr id="4" name="Footer Placeholder 3">
            <a:extLst>
              <a:ext uri="{FF2B5EF4-FFF2-40B4-BE49-F238E27FC236}">
                <a16:creationId xmlns:a16="http://schemas.microsoft.com/office/drawing/2014/main" id="{6D258BDE-961E-D753-67FE-55A2BC5B76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4A6D61-58B5-5266-C77E-36996D751DAC}"/>
              </a:ext>
            </a:extLst>
          </p:cNvPr>
          <p:cNvSpPr>
            <a:spLocks noGrp="1"/>
          </p:cNvSpPr>
          <p:nvPr>
            <p:ph type="sldNum" sz="quarter" idx="12"/>
          </p:nvPr>
        </p:nvSpPr>
        <p:spPr/>
        <p:txBody>
          <a:bodyPr/>
          <a:lstStyle/>
          <a:p>
            <a:r>
              <a:rPr lang="en-GB" dirty="0"/>
              <a:t>Page </a:t>
            </a:r>
            <a:fld id="{355F9927-066A-4E42-B902-7FE3DF2732F9}" type="slidenum">
              <a:rPr lang="en-GB" smtClean="0"/>
              <a:pPr/>
              <a:t>‹#›</a:t>
            </a:fld>
            <a:endParaRPr lang="en-GB" dirty="0"/>
          </a:p>
        </p:txBody>
      </p:sp>
      <p:sp>
        <p:nvSpPr>
          <p:cNvPr id="7" name="Round Single Corner Rectangle 37">
            <a:extLst>
              <a:ext uri="{FF2B5EF4-FFF2-40B4-BE49-F238E27FC236}">
                <a16:creationId xmlns:a16="http://schemas.microsoft.com/office/drawing/2014/main" id="{AFB774AD-3C21-7EEC-CBFE-87E984F8E9D0}"/>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 name="Round Single Corner Rectangle 37">
            <a:extLst>
              <a:ext uri="{FF2B5EF4-FFF2-40B4-BE49-F238E27FC236}">
                <a16:creationId xmlns:a16="http://schemas.microsoft.com/office/drawing/2014/main" id="{54A2BA0C-5571-EFEF-14ED-B3AAE3697A7D}"/>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 name="Text Placeholder 10">
            <a:extLst>
              <a:ext uri="{FF2B5EF4-FFF2-40B4-BE49-F238E27FC236}">
                <a16:creationId xmlns:a16="http://schemas.microsoft.com/office/drawing/2014/main" id="{1965FE2E-1D02-7F8E-AE98-3DFAEB4157B3}"/>
              </a:ext>
            </a:extLst>
          </p:cNvPr>
          <p:cNvSpPr>
            <a:spLocks noGrp="1"/>
          </p:cNvSpPr>
          <p:nvPr>
            <p:ph type="body" sz="quarter" idx="13"/>
          </p:nvPr>
        </p:nvSpPr>
        <p:spPr>
          <a:xfrm>
            <a:off x="395288" y="4011613"/>
            <a:ext cx="8353425" cy="612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a:extLst>
              <a:ext uri="{FF2B5EF4-FFF2-40B4-BE49-F238E27FC236}">
                <a16:creationId xmlns:a16="http://schemas.microsoft.com/office/drawing/2014/main" id="{89B5693E-2A4D-D971-53BD-90BFBC1879FE}"/>
              </a:ext>
            </a:extLst>
          </p:cNvPr>
          <p:cNvSpPr>
            <a:spLocks noGrp="1"/>
          </p:cNvSpPr>
          <p:nvPr>
            <p:ph type="body" sz="quarter" idx="14"/>
          </p:nvPr>
        </p:nvSpPr>
        <p:spPr>
          <a:xfrm>
            <a:off x="395288" y="1239838"/>
            <a:ext cx="8280400" cy="539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45DD538-9EBC-CC37-0011-EBA396AAC455}"/>
              </a:ext>
            </a:extLst>
          </p:cNvPr>
          <p:cNvSpPr>
            <a:spLocks noGrp="1"/>
          </p:cNvSpPr>
          <p:nvPr>
            <p:ph type="pic" sz="quarter" idx="15"/>
          </p:nvPr>
        </p:nvSpPr>
        <p:spPr>
          <a:xfrm>
            <a:off x="1830388" y="1935163"/>
            <a:ext cx="3654425" cy="1833562"/>
          </a:xfrm>
          <a:solidFill>
            <a:schemeClr val="bg1">
              <a:lumMod val="95000"/>
            </a:schemeClr>
          </a:solidFill>
        </p:spPr>
        <p:txBody>
          <a:bodyPr lIns="1368000" tIns="720000" bIns="0"/>
          <a:lstStyle>
            <a:lvl1pPr>
              <a:defRPr sz="800"/>
            </a:lvl1pPr>
          </a:lstStyle>
          <a:p>
            <a:r>
              <a:rPr lang="en-US" dirty="0"/>
              <a:t>Click icon to add picture</a:t>
            </a:r>
            <a:endParaRPr lang="en-GB" dirty="0"/>
          </a:p>
        </p:txBody>
      </p:sp>
      <p:sp>
        <p:nvSpPr>
          <p:cNvPr id="17" name="Text Placeholder 16">
            <a:extLst>
              <a:ext uri="{FF2B5EF4-FFF2-40B4-BE49-F238E27FC236}">
                <a16:creationId xmlns:a16="http://schemas.microsoft.com/office/drawing/2014/main" id="{1C82B011-4494-3271-C284-A7B069FF5CBD}"/>
              </a:ext>
            </a:extLst>
          </p:cNvPr>
          <p:cNvSpPr>
            <a:spLocks noGrp="1"/>
          </p:cNvSpPr>
          <p:nvPr>
            <p:ph type="body" sz="quarter" idx="16"/>
          </p:nvPr>
        </p:nvSpPr>
        <p:spPr>
          <a:xfrm>
            <a:off x="395288" y="2319338"/>
            <a:ext cx="1223962" cy="1152526"/>
          </a:xfrm>
        </p:spPr>
        <p:txBody>
          <a:bodyPr/>
          <a:lstStyle>
            <a:lvl1pPr>
              <a:defRPr sz="1400">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0781056C-4539-B766-587C-2C9FF583D276}"/>
              </a:ext>
            </a:extLst>
          </p:cNvPr>
          <p:cNvSpPr>
            <a:spLocks noGrp="1"/>
          </p:cNvSpPr>
          <p:nvPr>
            <p:ph type="body" sz="quarter" idx="17"/>
          </p:nvPr>
        </p:nvSpPr>
        <p:spPr>
          <a:xfrm>
            <a:off x="5724525" y="2319338"/>
            <a:ext cx="1368425" cy="1152525"/>
          </a:xfrm>
        </p:spPr>
        <p:txBody>
          <a:bodyPr/>
          <a:lstStyle>
            <a:lvl1pPr>
              <a:defRPr sz="1400">
                <a:solidFill>
                  <a:schemeClr val="bg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20">
            <a:extLst>
              <a:ext uri="{FF2B5EF4-FFF2-40B4-BE49-F238E27FC236}">
                <a16:creationId xmlns:a16="http://schemas.microsoft.com/office/drawing/2014/main" id="{4EC77F02-CF7C-E9A2-5B6E-A59555A9AFB7}"/>
              </a:ext>
            </a:extLst>
          </p:cNvPr>
          <p:cNvSpPr>
            <a:spLocks noGrp="1"/>
          </p:cNvSpPr>
          <p:nvPr>
            <p:ph type="pic" sz="quarter" idx="18"/>
          </p:nvPr>
        </p:nvSpPr>
        <p:spPr>
          <a:xfrm>
            <a:off x="7315200" y="1935163"/>
            <a:ext cx="1830388" cy="1831975"/>
          </a:xfrm>
          <a:solidFill>
            <a:schemeClr val="bg1">
              <a:lumMod val="95000"/>
            </a:schemeClr>
          </a:solidFill>
        </p:spPr>
        <p:txBody>
          <a:bodyPr lIns="432000" tIns="684000"/>
          <a:lstStyle>
            <a:lvl1pPr>
              <a:defRPr sz="800"/>
            </a:lvl1pPr>
          </a:lstStyle>
          <a:p>
            <a:r>
              <a:rPr lang="en-US" dirty="0"/>
              <a:t>Click icon to add picture</a:t>
            </a:r>
            <a:endParaRPr lang="en-GB" dirty="0"/>
          </a:p>
        </p:txBody>
      </p:sp>
    </p:spTree>
    <p:extLst>
      <p:ext uri="{BB962C8B-B14F-4D97-AF65-F5344CB8AC3E}">
        <p14:creationId xmlns:p14="http://schemas.microsoft.com/office/powerpoint/2010/main" val="3330292845"/>
      </p:ext>
    </p:extLst>
  </p:cSld>
  <p:clrMapOvr>
    <a:masterClrMapping/>
  </p:clrMapOvr>
  <p:extLst>
    <p:ext uri="{DCECCB84-F9BA-43D5-87BE-67443E8EF086}">
      <p15:sldGuideLst xmlns:p15="http://schemas.microsoft.com/office/powerpoint/2012/main">
        <p15:guide id="1" orient="horz" pos="781" userDrawn="1">
          <p15:clr>
            <a:srgbClr val="A4A3A4"/>
          </p15:clr>
        </p15:guide>
        <p15:guide id="2" orient="horz" pos="1121" userDrawn="1">
          <p15:clr>
            <a:srgbClr val="A4A3A4"/>
          </p15:clr>
        </p15:guide>
        <p15:guide id="3" orient="horz" pos="2527" userDrawn="1">
          <p15:clr>
            <a:srgbClr val="A4A3A4"/>
          </p15:clr>
        </p15:guide>
        <p15:guide id="4" pos="1020" userDrawn="1">
          <p15:clr>
            <a:srgbClr val="A4A3A4"/>
          </p15:clr>
        </p15:guide>
        <p15:guide id="5" pos="3606" userDrawn="1">
          <p15:clr>
            <a:srgbClr val="A4A3A4"/>
          </p15:clr>
        </p15:guide>
        <p15:guide id="6" pos="4468" userDrawn="1">
          <p15:clr>
            <a:srgbClr val="A4A3A4"/>
          </p15:clr>
        </p15:guide>
        <p15:guide id="7" orient="horz" pos="1461" userDrawn="1">
          <p15:clr>
            <a:srgbClr val="A4A3A4"/>
          </p15:clr>
        </p15:guide>
        <p15:guide id="8" orient="horz" pos="2187"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7D46-0E90-A199-05E9-4E3106F5D0A4}"/>
              </a:ext>
            </a:extLst>
          </p:cNvPr>
          <p:cNvSpPr>
            <a:spLocks noGrp="1"/>
          </p:cNvSpPr>
          <p:nvPr>
            <p:ph type="title"/>
          </p:nvPr>
        </p:nvSpPr>
        <p:spPr/>
        <p:txBody>
          <a:bodyPr/>
          <a:lstStyle/>
          <a:p>
            <a:r>
              <a:rPr lang="en-US"/>
              <a:t>Click to edit Master title style</a:t>
            </a:r>
            <a:endParaRPr lang="en-GB"/>
          </a:p>
        </p:txBody>
      </p:sp>
      <p:sp>
        <p:nvSpPr>
          <p:cNvPr id="7" name="Round Single Corner Rectangle 37">
            <a:extLst>
              <a:ext uri="{FF2B5EF4-FFF2-40B4-BE49-F238E27FC236}">
                <a16:creationId xmlns:a16="http://schemas.microsoft.com/office/drawing/2014/main" id="{EABA7FAF-7A8D-EDA1-5D47-83269D4E4BED}"/>
              </a:ext>
            </a:extLst>
          </p:cNvPr>
          <p:cNvSpPr/>
          <p:nvPr userDrawn="1"/>
        </p:nvSpPr>
        <p:spPr>
          <a:xfrm>
            <a:off x="5580153" y="-1"/>
            <a:ext cx="3563846" cy="5156001"/>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826C0B25-75BB-E893-F2B7-BA704FAC1DF4}"/>
              </a:ext>
            </a:extLst>
          </p:cNvPr>
          <p:cNvSpPr/>
          <p:nvPr userDrawn="1"/>
        </p:nvSpPr>
        <p:spPr>
          <a:xfrm rot="16200000">
            <a:off x="589142"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DED0FAEB-BF6E-82B3-6260-18E055EB991A}"/>
              </a:ext>
            </a:extLst>
          </p:cNvPr>
          <p:cNvGrpSpPr>
            <a:grpSpLocks noChangeAspect="1"/>
          </p:cNvGrpSpPr>
          <p:nvPr userDrawn="1"/>
        </p:nvGrpSpPr>
        <p:grpSpPr bwMode="gray">
          <a:xfrm>
            <a:off x="7848464" y="291898"/>
            <a:ext cx="900000" cy="174513"/>
            <a:chOff x="4375150" y="6157913"/>
            <a:chExt cx="1874838" cy="363537"/>
          </a:xfrm>
        </p:grpSpPr>
        <p:sp>
          <p:nvSpPr>
            <p:cNvPr id="10" name="Freeform 13">
              <a:extLst>
                <a:ext uri="{FF2B5EF4-FFF2-40B4-BE49-F238E27FC236}">
                  <a16:creationId xmlns:a16="http://schemas.microsoft.com/office/drawing/2014/main" id="{6C2D583D-7EA7-520C-DA70-593721BD73F6}"/>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4">
              <a:extLst>
                <a:ext uri="{FF2B5EF4-FFF2-40B4-BE49-F238E27FC236}">
                  <a16:creationId xmlns:a16="http://schemas.microsoft.com/office/drawing/2014/main" id="{E9976A86-A618-7350-3FD6-8CEA00556186}"/>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5">
              <a:extLst>
                <a:ext uri="{FF2B5EF4-FFF2-40B4-BE49-F238E27FC236}">
                  <a16:creationId xmlns:a16="http://schemas.microsoft.com/office/drawing/2014/main" id="{46566D75-7F3C-A682-B2AC-B7B0FE2A3F3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6">
              <a:extLst>
                <a:ext uri="{FF2B5EF4-FFF2-40B4-BE49-F238E27FC236}">
                  <a16:creationId xmlns:a16="http://schemas.microsoft.com/office/drawing/2014/main" id="{EF18EAFF-CF90-279B-8DB5-D58854DA602C}"/>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21">
              <a:extLst>
                <a:ext uri="{FF2B5EF4-FFF2-40B4-BE49-F238E27FC236}">
                  <a16:creationId xmlns:a16="http://schemas.microsoft.com/office/drawing/2014/main" id="{EE15B4E7-44E9-7452-953F-0302D795821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23">
              <a:extLst>
                <a:ext uri="{FF2B5EF4-FFF2-40B4-BE49-F238E27FC236}">
                  <a16:creationId xmlns:a16="http://schemas.microsoft.com/office/drawing/2014/main" id="{B82424D2-21D8-42B1-3F00-4C4AB680E1E1}"/>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25">
              <a:extLst>
                <a:ext uri="{FF2B5EF4-FFF2-40B4-BE49-F238E27FC236}">
                  <a16:creationId xmlns:a16="http://schemas.microsoft.com/office/drawing/2014/main" id="{7FE73955-5D67-3D31-2705-0BBC0EA3804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26">
              <a:extLst>
                <a:ext uri="{FF2B5EF4-FFF2-40B4-BE49-F238E27FC236}">
                  <a16:creationId xmlns:a16="http://schemas.microsoft.com/office/drawing/2014/main" id="{B3E1E45D-FCB4-B692-7777-76D304240283}"/>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28">
              <a:extLst>
                <a:ext uri="{FF2B5EF4-FFF2-40B4-BE49-F238E27FC236}">
                  <a16:creationId xmlns:a16="http://schemas.microsoft.com/office/drawing/2014/main" id="{980795F3-CBAB-F57A-EF9A-290B12A529A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29">
              <a:extLst>
                <a:ext uri="{FF2B5EF4-FFF2-40B4-BE49-F238E27FC236}">
                  <a16:creationId xmlns:a16="http://schemas.microsoft.com/office/drawing/2014/main" id="{752D99BF-DA61-0D56-9541-E97733D87D5F}"/>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30">
              <a:extLst>
                <a:ext uri="{FF2B5EF4-FFF2-40B4-BE49-F238E27FC236}">
                  <a16:creationId xmlns:a16="http://schemas.microsoft.com/office/drawing/2014/main" id="{C7EDBF97-9619-6667-7A75-3B151FB78C04}"/>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31">
              <a:extLst>
                <a:ext uri="{FF2B5EF4-FFF2-40B4-BE49-F238E27FC236}">
                  <a16:creationId xmlns:a16="http://schemas.microsoft.com/office/drawing/2014/main" id="{052C7EC9-DEC6-8048-2ADF-DCD18FA60FB7}"/>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32">
              <a:extLst>
                <a:ext uri="{FF2B5EF4-FFF2-40B4-BE49-F238E27FC236}">
                  <a16:creationId xmlns:a16="http://schemas.microsoft.com/office/drawing/2014/main" id="{856F3BFC-112E-768F-E3DC-05DD359E77A3}"/>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33">
              <a:extLst>
                <a:ext uri="{FF2B5EF4-FFF2-40B4-BE49-F238E27FC236}">
                  <a16:creationId xmlns:a16="http://schemas.microsoft.com/office/drawing/2014/main" id="{218058E6-C94E-4A0B-AE8F-FCF221B5CA88}"/>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34">
              <a:extLst>
                <a:ext uri="{FF2B5EF4-FFF2-40B4-BE49-F238E27FC236}">
                  <a16:creationId xmlns:a16="http://schemas.microsoft.com/office/drawing/2014/main" id="{2FA6E661-914E-8293-06D4-DB28329D7E1E}"/>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35">
              <a:extLst>
                <a:ext uri="{FF2B5EF4-FFF2-40B4-BE49-F238E27FC236}">
                  <a16:creationId xmlns:a16="http://schemas.microsoft.com/office/drawing/2014/main" id="{5D266684-1075-AE42-B620-6C48837E1BF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36">
              <a:extLst>
                <a:ext uri="{FF2B5EF4-FFF2-40B4-BE49-F238E27FC236}">
                  <a16:creationId xmlns:a16="http://schemas.microsoft.com/office/drawing/2014/main" id="{729BF5D8-BC85-128E-1977-69F0132AB35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37">
              <a:extLst>
                <a:ext uri="{FF2B5EF4-FFF2-40B4-BE49-F238E27FC236}">
                  <a16:creationId xmlns:a16="http://schemas.microsoft.com/office/drawing/2014/main" id="{8D3968A3-5149-E95B-8E1E-11B532AEF247}"/>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38">
              <a:extLst>
                <a:ext uri="{FF2B5EF4-FFF2-40B4-BE49-F238E27FC236}">
                  <a16:creationId xmlns:a16="http://schemas.microsoft.com/office/drawing/2014/main" id="{076462EA-127D-1D4A-2202-2DD7A44C028B}"/>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39">
              <a:extLst>
                <a:ext uri="{FF2B5EF4-FFF2-40B4-BE49-F238E27FC236}">
                  <a16:creationId xmlns:a16="http://schemas.microsoft.com/office/drawing/2014/main" id="{AC3E712E-33FB-52BD-D4A7-97B690DC6AF8}"/>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40">
              <a:extLst>
                <a:ext uri="{FF2B5EF4-FFF2-40B4-BE49-F238E27FC236}">
                  <a16:creationId xmlns:a16="http://schemas.microsoft.com/office/drawing/2014/main" id="{45BAFA8E-B075-A3D0-1585-00458C29DD0B}"/>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41">
              <a:extLst>
                <a:ext uri="{FF2B5EF4-FFF2-40B4-BE49-F238E27FC236}">
                  <a16:creationId xmlns:a16="http://schemas.microsoft.com/office/drawing/2014/main" id="{B14555D5-29DE-28F1-5F41-61FAEA86EDCB}"/>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42">
              <a:extLst>
                <a:ext uri="{FF2B5EF4-FFF2-40B4-BE49-F238E27FC236}">
                  <a16:creationId xmlns:a16="http://schemas.microsoft.com/office/drawing/2014/main" id="{7246F952-7BE0-2774-A4B1-901F1DD1191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43">
              <a:extLst>
                <a:ext uri="{FF2B5EF4-FFF2-40B4-BE49-F238E27FC236}">
                  <a16:creationId xmlns:a16="http://schemas.microsoft.com/office/drawing/2014/main" id="{A6B4B25B-9A4A-E01A-A00A-8032DB79EFDE}"/>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44">
              <a:extLst>
                <a:ext uri="{FF2B5EF4-FFF2-40B4-BE49-F238E27FC236}">
                  <a16:creationId xmlns:a16="http://schemas.microsoft.com/office/drawing/2014/main" id="{42CCBC1F-41C1-62BD-6B3E-27E8B5C06C39}"/>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45">
              <a:extLst>
                <a:ext uri="{FF2B5EF4-FFF2-40B4-BE49-F238E27FC236}">
                  <a16:creationId xmlns:a16="http://schemas.microsoft.com/office/drawing/2014/main" id="{DB644E34-2BDE-6840-A83C-454847D4AF14}"/>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46">
              <a:extLst>
                <a:ext uri="{FF2B5EF4-FFF2-40B4-BE49-F238E27FC236}">
                  <a16:creationId xmlns:a16="http://schemas.microsoft.com/office/drawing/2014/main" id="{1A49FB2B-E425-BFF6-78F7-06F8A9E0E64D}"/>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47">
              <a:extLst>
                <a:ext uri="{FF2B5EF4-FFF2-40B4-BE49-F238E27FC236}">
                  <a16:creationId xmlns:a16="http://schemas.microsoft.com/office/drawing/2014/main" id="{435E8A8C-307F-FC06-72E2-D44A88BA2A6F}"/>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48">
              <a:extLst>
                <a:ext uri="{FF2B5EF4-FFF2-40B4-BE49-F238E27FC236}">
                  <a16:creationId xmlns:a16="http://schemas.microsoft.com/office/drawing/2014/main" id="{F599B0AC-7716-D4BE-6910-A39AB227D217}"/>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49">
              <a:extLst>
                <a:ext uri="{FF2B5EF4-FFF2-40B4-BE49-F238E27FC236}">
                  <a16:creationId xmlns:a16="http://schemas.microsoft.com/office/drawing/2014/main" id="{7825A74F-AAE2-919E-7C78-194BF282FED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50">
              <a:extLst>
                <a:ext uri="{FF2B5EF4-FFF2-40B4-BE49-F238E27FC236}">
                  <a16:creationId xmlns:a16="http://schemas.microsoft.com/office/drawing/2014/main" id="{823FA86F-0210-5B07-BD13-10EB6DC19161}"/>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51">
              <a:extLst>
                <a:ext uri="{FF2B5EF4-FFF2-40B4-BE49-F238E27FC236}">
                  <a16:creationId xmlns:a16="http://schemas.microsoft.com/office/drawing/2014/main" id="{1925AEB7-0352-E15C-0544-91ECA057BF7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52">
              <a:extLst>
                <a:ext uri="{FF2B5EF4-FFF2-40B4-BE49-F238E27FC236}">
                  <a16:creationId xmlns:a16="http://schemas.microsoft.com/office/drawing/2014/main" id="{D2286561-8B17-E366-277A-A8B5D4967672}"/>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53">
              <a:extLst>
                <a:ext uri="{FF2B5EF4-FFF2-40B4-BE49-F238E27FC236}">
                  <a16:creationId xmlns:a16="http://schemas.microsoft.com/office/drawing/2014/main" id="{564B1826-020F-2B97-FF51-B8CFAF3D1004}"/>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54">
              <a:extLst>
                <a:ext uri="{FF2B5EF4-FFF2-40B4-BE49-F238E27FC236}">
                  <a16:creationId xmlns:a16="http://schemas.microsoft.com/office/drawing/2014/main" id="{86A8B0C9-3FF7-DF03-A5B0-60D8AB5108B5}"/>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6" name="Text Placeholder 45">
            <a:extLst>
              <a:ext uri="{FF2B5EF4-FFF2-40B4-BE49-F238E27FC236}">
                <a16:creationId xmlns:a16="http://schemas.microsoft.com/office/drawing/2014/main" id="{CB3AB0C4-86CB-B741-4764-CD4333FD2F3C}"/>
              </a:ext>
            </a:extLst>
          </p:cNvPr>
          <p:cNvSpPr>
            <a:spLocks noGrp="1"/>
          </p:cNvSpPr>
          <p:nvPr>
            <p:ph type="body" sz="quarter" idx="13"/>
          </p:nvPr>
        </p:nvSpPr>
        <p:spPr>
          <a:xfrm>
            <a:off x="395288" y="1384300"/>
            <a:ext cx="2916237"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8" name="Picture Placeholder 47">
            <a:extLst>
              <a:ext uri="{FF2B5EF4-FFF2-40B4-BE49-F238E27FC236}">
                <a16:creationId xmlns:a16="http://schemas.microsoft.com/office/drawing/2014/main" id="{A151067F-D3F3-C43D-9546-1B6F43BED589}"/>
              </a:ext>
            </a:extLst>
          </p:cNvPr>
          <p:cNvSpPr>
            <a:spLocks noGrp="1"/>
          </p:cNvSpPr>
          <p:nvPr>
            <p:ph type="pic" sz="quarter" idx="14"/>
          </p:nvPr>
        </p:nvSpPr>
        <p:spPr>
          <a:xfrm>
            <a:off x="3706903" y="1384300"/>
            <a:ext cx="1477872" cy="1366838"/>
          </a:xfrm>
          <a:solidFill>
            <a:schemeClr val="bg1">
              <a:lumMod val="95000"/>
            </a:schemeClr>
          </a:solidFill>
        </p:spPr>
        <p:txBody>
          <a:bodyPr lIns="252000" tIns="432000"/>
          <a:lstStyle>
            <a:lvl1pPr>
              <a:defRPr sz="800"/>
            </a:lvl1pPr>
          </a:lstStyle>
          <a:p>
            <a:r>
              <a:rPr lang="en-US" dirty="0"/>
              <a:t>Click icon to add picture</a:t>
            </a:r>
            <a:endParaRPr lang="en-GB" dirty="0"/>
          </a:p>
        </p:txBody>
      </p:sp>
      <p:sp>
        <p:nvSpPr>
          <p:cNvPr id="50" name="Picture Placeholder 49">
            <a:extLst>
              <a:ext uri="{FF2B5EF4-FFF2-40B4-BE49-F238E27FC236}">
                <a16:creationId xmlns:a16="http://schemas.microsoft.com/office/drawing/2014/main" id="{9B9CFC4C-B48D-7393-65F1-BF2C55286885}"/>
              </a:ext>
            </a:extLst>
          </p:cNvPr>
          <p:cNvSpPr>
            <a:spLocks noGrp="1"/>
          </p:cNvSpPr>
          <p:nvPr>
            <p:ph type="pic" sz="quarter" idx="15"/>
          </p:nvPr>
        </p:nvSpPr>
        <p:spPr>
          <a:xfrm>
            <a:off x="3708400" y="3255963"/>
            <a:ext cx="1476375" cy="1368425"/>
          </a:xfrm>
          <a:solidFill>
            <a:schemeClr val="bg1">
              <a:lumMod val="95000"/>
            </a:schemeClr>
          </a:solidFill>
        </p:spPr>
        <p:txBody>
          <a:bodyPr lIns="252000" tIns="360000"/>
          <a:lstStyle>
            <a:lvl1pPr>
              <a:defRPr sz="800"/>
            </a:lvl1pPr>
          </a:lstStyle>
          <a:p>
            <a:pPr marL="0" marR="0" lvl="0" indent="0" algn="l" defTabSz="685800" rtl="0" eaLnBrk="1" fontAlgn="auto" latinLnBrk="0" hangingPunct="1">
              <a:lnSpc>
                <a:spcPct val="90000"/>
              </a:lnSpc>
              <a:spcBef>
                <a:spcPts val="0"/>
              </a:spcBef>
              <a:spcAft>
                <a:spcPts val="500"/>
              </a:spcAft>
              <a:buClrTx/>
              <a:buSzTx/>
              <a:buFont typeface="Arial" panose="020B0604020202020204" pitchFamily="34" charset="0"/>
              <a:buNone/>
              <a:tabLst/>
              <a:defRPr/>
            </a:pPr>
            <a:r>
              <a:rPr lang="en-US" dirty="0"/>
              <a:t>Click icon to add picture</a:t>
            </a:r>
            <a:endParaRPr lang="en-GB" dirty="0"/>
          </a:p>
        </p:txBody>
      </p:sp>
      <p:sp>
        <p:nvSpPr>
          <p:cNvPr id="53" name="Text Placeholder 52">
            <a:extLst>
              <a:ext uri="{FF2B5EF4-FFF2-40B4-BE49-F238E27FC236}">
                <a16:creationId xmlns:a16="http://schemas.microsoft.com/office/drawing/2014/main" id="{848C910B-F3B1-5CCE-AF7B-C4F11A656183}"/>
              </a:ext>
            </a:extLst>
          </p:cNvPr>
          <p:cNvSpPr>
            <a:spLocks noGrp="1"/>
          </p:cNvSpPr>
          <p:nvPr>
            <p:ph type="body" sz="quarter" idx="16" hasCustomPrompt="1"/>
          </p:nvPr>
        </p:nvSpPr>
        <p:spPr>
          <a:xfrm>
            <a:off x="5976156" y="663575"/>
            <a:ext cx="2772557" cy="323850"/>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add title</a:t>
            </a:r>
          </a:p>
        </p:txBody>
      </p:sp>
      <p:sp>
        <p:nvSpPr>
          <p:cNvPr id="55" name="Text Placeholder 54">
            <a:extLst>
              <a:ext uri="{FF2B5EF4-FFF2-40B4-BE49-F238E27FC236}">
                <a16:creationId xmlns:a16="http://schemas.microsoft.com/office/drawing/2014/main" id="{839E08D7-1F2F-532D-3BB5-150A2798A808}"/>
              </a:ext>
            </a:extLst>
          </p:cNvPr>
          <p:cNvSpPr>
            <a:spLocks noGrp="1"/>
          </p:cNvSpPr>
          <p:nvPr>
            <p:ph type="body" sz="quarter" idx="17"/>
          </p:nvPr>
        </p:nvSpPr>
        <p:spPr>
          <a:xfrm>
            <a:off x="5976938" y="1384300"/>
            <a:ext cx="2771774" cy="3240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6285A37-3A3A-003B-EA48-B3BD2F3D4397}"/>
              </a:ext>
            </a:extLst>
          </p:cNvPr>
          <p:cNvSpPr>
            <a:spLocks noGrp="1"/>
          </p:cNvSpPr>
          <p:nvPr>
            <p:ph type="dt" sz="half" idx="18"/>
          </p:nvPr>
        </p:nvSpPr>
        <p:spPr/>
        <p:txBody>
          <a:bodyPr/>
          <a:lstStyle/>
          <a:p>
            <a:pPr algn="ctr"/>
            <a:endParaRPr lang="en-GB" dirty="0"/>
          </a:p>
        </p:txBody>
      </p:sp>
      <p:sp>
        <p:nvSpPr>
          <p:cNvPr id="4" name="Footer Placeholder 3">
            <a:extLst>
              <a:ext uri="{FF2B5EF4-FFF2-40B4-BE49-F238E27FC236}">
                <a16:creationId xmlns:a16="http://schemas.microsoft.com/office/drawing/2014/main" id="{A98B7F71-74DA-7A76-7176-ADFEAAE4A1C7}"/>
              </a:ext>
            </a:extLst>
          </p:cNvPr>
          <p:cNvSpPr>
            <a:spLocks noGrp="1"/>
          </p:cNvSpPr>
          <p:nvPr>
            <p:ph type="ftr" sz="quarter" idx="19"/>
          </p:nvPr>
        </p:nvSpPr>
        <p:spPr/>
        <p:txBody>
          <a:bodyPr/>
          <a:lstStyle/>
          <a:p>
            <a:endParaRPr lang="en-US" dirty="0"/>
          </a:p>
        </p:txBody>
      </p:sp>
      <p:sp>
        <p:nvSpPr>
          <p:cNvPr id="5" name="Slide Number Placeholder 4">
            <a:extLst>
              <a:ext uri="{FF2B5EF4-FFF2-40B4-BE49-F238E27FC236}">
                <a16:creationId xmlns:a16="http://schemas.microsoft.com/office/drawing/2014/main" id="{A8339E5C-8007-70B7-D370-CF434DD1721F}"/>
              </a:ext>
            </a:extLst>
          </p:cNvPr>
          <p:cNvSpPr>
            <a:spLocks noGrp="1"/>
          </p:cNvSpPr>
          <p:nvPr>
            <p:ph type="sldNum" sz="quarter" idx="20"/>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3311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DCECCB84-F9BA-43D5-87BE-67443E8EF086}">
      <p15:sldGuideLst xmlns:p15="http://schemas.microsoft.com/office/powerpoint/2012/main">
        <p15:guide id="1" pos="3266" userDrawn="1">
          <p15:clr>
            <a:srgbClr val="A4A3A4"/>
          </p15:clr>
        </p15:guide>
        <p15:guide id="2" pos="2336" userDrawn="1">
          <p15:clr>
            <a:srgbClr val="A4A3A4"/>
          </p15:clr>
        </p15:guide>
        <p15:guide id="3" pos="2086" userDrawn="1">
          <p15:clr>
            <a:srgbClr val="A4A3A4"/>
          </p15:clr>
        </p15:guide>
        <p15:guide id="5" orient="horz" pos="1733" userDrawn="1">
          <p15:clr>
            <a:srgbClr val="A4A3A4"/>
          </p15:clr>
        </p15:guide>
        <p15:guide id="6" orient="horz" pos="2051" userDrawn="1">
          <p15:clr>
            <a:srgbClr val="A4A3A4"/>
          </p15:clr>
        </p15:guide>
        <p15:guide id="7" pos="3765"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A945-6CC2-23B0-7EF8-CC2E6DB52F18}"/>
              </a:ext>
            </a:extLst>
          </p:cNvPr>
          <p:cNvSpPr>
            <a:spLocks noGrp="1"/>
          </p:cNvSpPr>
          <p:nvPr>
            <p:ph type="title"/>
          </p:nvPr>
        </p:nvSpPr>
        <p:spPr>
          <a:xfrm>
            <a:off x="395289" y="663538"/>
            <a:ext cx="3852862" cy="323887"/>
          </a:xfrm>
        </p:spPr>
        <p:txBody>
          <a:bodyPr/>
          <a:lstStyle/>
          <a:p>
            <a:r>
              <a:rPr lang="en-US"/>
              <a:t>Click to edit Master title style</a:t>
            </a:r>
            <a:endParaRPr lang="en-GB" dirty="0"/>
          </a:p>
        </p:txBody>
      </p:sp>
      <p:grpSp>
        <p:nvGrpSpPr>
          <p:cNvPr id="7" name="Group 6">
            <a:extLst>
              <a:ext uri="{FF2B5EF4-FFF2-40B4-BE49-F238E27FC236}">
                <a16:creationId xmlns:a16="http://schemas.microsoft.com/office/drawing/2014/main" id="{73F7CCED-0866-FC9D-EF47-3A1890C1E2B6}"/>
              </a:ext>
            </a:extLst>
          </p:cNvPr>
          <p:cNvGrpSpPr/>
          <p:nvPr userDrawn="1"/>
        </p:nvGrpSpPr>
        <p:grpSpPr>
          <a:xfrm>
            <a:off x="2245033" y="4212368"/>
            <a:ext cx="412050" cy="411610"/>
            <a:chOff x="4968734" y="2411963"/>
            <a:chExt cx="543908" cy="543327"/>
          </a:xfrm>
        </p:grpSpPr>
        <p:sp>
          <p:nvSpPr>
            <p:cNvPr id="8" name="Round Single Corner Rectangle 27">
              <a:extLst>
                <a:ext uri="{FF2B5EF4-FFF2-40B4-BE49-F238E27FC236}">
                  <a16:creationId xmlns:a16="http://schemas.microsoft.com/office/drawing/2014/main" id="{AF0850E9-1A39-CA61-6FF2-BE2FB2308D0C}"/>
                </a:ext>
              </a:extLst>
            </p:cNvPr>
            <p:cNvSpPr/>
            <p:nvPr/>
          </p:nvSpPr>
          <p:spPr>
            <a:xfrm>
              <a:off x="5332642" y="2411963"/>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 name="Round Single Corner Rectangle 27">
              <a:extLst>
                <a:ext uri="{FF2B5EF4-FFF2-40B4-BE49-F238E27FC236}">
                  <a16:creationId xmlns:a16="http://schemas.microsoft.com/office/drawing/2014/main" id="{63B80A5A-DD56-89AE-DC3D-D43B8D4C3EBE}"/>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grpSp>
        <p:nvGrpSpPr>
          <p:cNvPr id="10" name="Group 9">
            <a:extLst>
              <a:ext uri="{FF2B5EF4-FFF2-40B4-BE49-F238E27FC236}">
                <a16:creationId xmlns:a16="http://schemas.microsoft.com/office/drawing/2014/main" id="{F7D212EF-5147-86B3-9F44-50A93BFA9FAE}"/>
              </a:ext>
            </a:extLst>
          </p:cNvPr>
          <p:cNvGrpSpPr/>
          <p:nvPr userDrawn="1"/>
        </p:nvGrpSpPr>
        <p:grpSpPr>
          <a:xfrm>
            <a:off x="6768244" y="4212368"/>
            <a:ext cx="412050" cy="411610"/>
            <a:chOff x="4968734" y="2411963"/>
            <a:chExt cx="543908" cy="543327"/>
          </a:xfrm>
        </p:grpSpPr>
        <p:sp>
          <p:nvSpPr>
            <p:cNvPr id="11" name="Round Single Corner Rectangle 27">
              <a:extLst>
                <a:ext uri="{FF2B5EF4-FFF2-40B4-BE49-F238E27FC236}">
                  <a16:creationId xmlns:a16="http://schemas.microsoft.com/office/drawing/2014/main" id="{C698D84E-B306-C2F7-305E-F837FA596B98}"/>
                </a:ext>
              </a:extLst>
            </p:cNvPr>
            <p:cNvSpPr/>
            <p:nvPr/>
          </p:nvSpPr>
          <p:spPr>
            <a:xfrm>
              <a:off x="5332642" y="2411963"/>
              <a:ext cx="180000" cy="180000"/>
            </a:xfrm>
            <a:prstGeom prst="round1Rect">
              <a:avLst>
                <a:gd name="adj" fmla="val 0"/>
              </a:avLst>
            </a:prstGeom>
            <a:solidFill>
              <a:schemeClr val="bg1">
                <a:lumMod val="85000"/>
                <a:alpha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 name="Round Single Corner Rectangle 27">
              <a:extLst>
                <a:ext uri="{FF2B5EF4-FFF2-40B4-BE49-F238E27FC236}">
                  <a16:creationId xmlns:a16="http://schemas.microsoft.com/office/drawing/2014/main" id="{D6EF84FF-AD72-FC07-A5E2-000370292D8F}"/>
                </a:ext>
              </a:extLst>
            </p:cNvPr>
            <p:cNvSpPr/>
            <p:nvPr/>
          </p:nvSpPr>
          <p:spPr>
            <a:xfrm>
              <a:off x="4968734" y="2595290"/>
              <a:ext cx="360000" cy="360000"/>
            </a:xfrm>
            <a:prstGeom prst="round1Rect">
              <a:avLst>
                <a:gd name="adj" fmla="val 0"/>
              </a:avLst>
            </a:prstGeom>
            <a:gradFill>
              <a:gsLst>
                <a:gs pos="0">
                  <a:srgbClr val="35AF98">
                    <a:alpha val="50000"/>
                  </a:srgbClr>
                </a:gs>
                <a:gs pos="100000">
                  <a:srgbClr val="0F786D">
                    <a:alpha val="50000"/>
                  </a:srgb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sp>
        <p:nvSpPr>
          <p:cNvPr id="13" name="Picture Placeholder 12">
            <a:extLst>
              <a:ext uri="{FF2B5EF4-FFF2-40B4-BE49-F238E27FC236}">
                <a16:creationId xmlns:a16="http://schemas.microsoft.com/office/drawing/2014/main" id="{FF3C9629-25BD-5682-C098-9725E58DD151}"/>
              </a:ext>
            </a:extLst>
          </p:cNvPr>
          <p:cNvSpPr>
            <a:spLocks noGrp="1"/>
          </p:cNvSpPr>
          <p:nvPr>
            <p:ph type="pic" sz="quarter" idx="13"/>
          </p:nvPr>
        </p:nvSpPr>
        <p:spPr>
          <a:xfrm>
            <a:off x="395288" y="1384300"/>
            <a:ext cx="1836737" cy="3240088"/>
          </a:xfrm>
          <a:solidFill>
            <a:schemeClr val="bg1">
              <a:lumMod val="95000"/>
            </a:schemeClr>
          </a:solidFill>
        </p:spPr>
        <p:txBody>
          <a:bodyPr lIns="468000" tIns="1332000"/>
          <a:lstStyle>
            <a:lvl1pPr>
              <a:defRPr sz="800"/>
            </a:lvl1pPr>
          </a:lstStyle>
          <a:p>
            <a:r>
              <a:rPr lang="en-US" dirty="0"/>
              <a:t>Click icon to add picture</a:t>
            </a:r>
            <a:endParaRPr lang="en-GB" dirty="0"/>
          </a:p>
        </p:txBody>
      </p:sp>
      <p:sp>
        <p:nvSpPr>
          <p:cNvPr id="14" name="Picture Placeholder 12">
            <a:extLst>
              <a:ext uri="{FF2B5EF4-FFF2-40B4-BE49-F238E27FC236}">
                <a16:creationId xmlns:a16="http://schemas.microsoft.com/office/drawing/2014/main" id="{1830F0C4-29E5-2674-C8CC-77C700BF93D8}"/>
              </a:ext>
            </a:extLst>
          </p:cNvPr>
          <p:cNvSpPr>
            <a:spLocks noGrp="1"/>
          </p:cNvSpPr>
          <p:nvPr>
            <p:ph type="pic" sz="quarter" idx="14"/>
          </p:nvPr>
        </p:nvSpPr>
        <p:spPr>
          <a:xfrm>
            <a:off x="4895850" y="1384300"/>
            <a:ext cx="1871663" cy="3240088"/>
          </a:xfrm>
          <a:solidFill>
            <a:schemeClr val="bg1">
              <a:lumMod val="95000"/>
            </a:schemeClr>
          </a:solidFill>
        </p:spPr>
        <p:txBody>
          <a:bodyPr lIns="468000" tIns="1332000"/>
          <a:lstStyle>
            <a:lvl1pPr>
              <a:defRPr sz="800"/>
            </a:lvl1p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082EB39E-E83D-9DAC-2E9C-3C41ACCD751D}"/>
              </a:ext>
            </a:extLst>
          </p:cNvPr>
          <p:cNvSpPr>
            <a:spLocks noGrp="1"/>
          </p:cNvSpPr>
          <p:nvPr>
            <p:ph type="body" sz="quarter" idx="15" hasCustomPrompt="1"/>
          </p:nvPr>
        </p:nvSpPr>
        <p:spPr>
          <a:xfrm>
            <a:off x="2517775" y="1384300"/>
            <a:ext cx="1730375" cy="142875"/>
          </a:xfrm>
        </p:spPr>
        <p:txBody>
          <a:bodyPr/>
          <a:lstStyle>
            <a:lvl1pPr>
              <a:defRPr sz="1100" b="1">
                <a:solidFill>
                  <a:schemeClr val="accent4"/>
                </a:solidFill>
              </a:defRPr>
            </a:lvl1pPr>
          </a:lstStyle>
          <a:p>
            <a:pPr lvl="0"/>
            <a:r>
              <a:rPr lang="en-US" dirty="0"/>
              <a:t>Click to edit employee name</a:t>
            </a:r>
            <a:endParaRPr lang="en-GB" dirty="0"/>
          </a:p>
        </p:txBody>
      </p:sp>
      <p:sp>
        <p:nvSpPr>
          <p:cNvPr id="18" name="Text Placeholder 17">
            <a:extLst>
              <a:ext uri="{FF2B5EF4-FFF2-40B4-BE49-F238E27FC236}">
                <a16:creationId xmlns:a16="http://schemas.microsoft.com/office/drawing/2014/main" id="{CE3AAB25-1B7A-01FE-9D13-7B59159325B1}"/>
              </a:ext>
            </a:extLst>
          </p:cNvPr>
          <p:cNvSpPr>
            <a:spLocks noGrp="1"/>
          </p:cNvSpPr>
          <p:nvPr>
            <p:ph type="body" sz="quarter" idx="16" hasCustomPrompt="1"/>
          </p:nvPr>
        </p:nvSpPr>
        <p:spPr>
          <a:xfrm>
            <a:off x="2517775" y="1600200"/>
            <a:ext cx="1730375" cy="142875"/>
          </a:xfrm>
        </p:spPr>
        <p:txBody>
          <a:bodyPr/>
          <a:lstStyle>
            <a:lvl1pPr>
              <a:defRPr sz="900">
                <a:solidFill>
                  <a:schemeClr val="accent4"/>
                </a:solidFill>
              </a:defRPr>
            </a:lvl1pPr>
          </a:lstStyle>
          <a:p>
            <a:pPr lvl="0"/>
            <a:r>
              <a:rPr lang="en-US" dirty="0"/>
              <a:t>Click to edit employee title</a:t>
            </a:r>
            <a:endParaRPr lang="en-GB" dirty="0"/>
          </a:p>
        </p:txBody>
      </p:sp>
      <p:sp>
        <p:nvSpPr>
          <p:cNvPr id="20" name="Text Placeholder 19">
            <a:extLst>
              <a:ext uri="{FF2B5EF4-FFF2-40B4-BE49-F238E27FC236}">
                <a16:creationId xmlns:a16="http://schemas.microsoft.com/office/drawing/2014/main" id="{0DB85942-C29A-7EBD-4B0E-D11F01C5FDB0}"/>
              </a:ext>
            </a:extLst>
          </p:cNvPr>
          <p:cNvSpPr>
            <a:spLocks noGrp="1"/>
          </p:cNvSpPr>
          <p:nvPr>
            <p:ph type="body" sz="quarter" idx="17" hasCustomPrompt="1"/>
          </p:nvPr>
        </p:nvSpPr>
        <p:spPr>
          <a:xfrm>
            <a:off x="2517775" y="1995488"/>
            <a:ext cx="1730375" cy="2628900"/>
          </a:xfrm>
        </p:spPr>
        <p:txBody>
          <a:bodyPr/>
          <a:lstStyle>
            <a:lvl1pPr>
              <a:defRPr sz="900"/>
            </a:lvl1pPr>
          </a:lstStyle>
          <a:p>
            <a:pPr lvl="0"/>
            <a:r>
              <a:rPr lang="en-US" dirty="0"/>
              <a:t>Click to edit employee </a:t>
            </a:r>
            <a:r>
              <a:rPr lang="en-US" dirty="0" err="1"/>
              <a:t>biog</a:t>
            </a:r>
            <a:endParaRPr lang="en-GB" dirty="0"/>
          </a:p>
        </p:txBody>
      </p:sp>
      <p:sp>
        <p:nvSpPr>
          <p:cNvPr id="21" name="Text Placeholder 15">
            <a:extLst>
              <a:ext uri="{FF2B5EF4-FFF2-40B4-BE49-F238E27FC236}">
                <a16:creationId xmlns:a16="http://schemas.microsoft.com/office/drawing/2014/main" id="{D1B76217-62CC-0820-A9FD-FF2E669C8115}"/>
              </a:ext>
            </a:extLst>
          </p:cNvPr>
          <p:cNvSpPr>
            <a:spLocks noGrp="1"/>
          </p:cNvSpPr>
          <p:nvPr>
            <p:ph type="body" sz="quarter" idx="18" hasCustomPrompt="1"/>
          </p:nvPr>
        </p:nvSpPr>
        <p:spPr>
          <a:xfrm>
            <a:off x="7056438" y="1383890"/>
            <a:ext cx="1692276" cy="142875"/>
          </a:xfrm>
        </p:spPr>
        <p:txBody>
          <a:bodyPr/>
          <a:lstStyle>
            <a:lvl1pPr>
              <a:defRPr sz="900" b="1">
                <a:solidFill>
                  <a:schemeClr val="accent4"/>
                </a:solidFill>
              </a:defRPr>
            </a:lvl1pPr>
          </a:lstStyle>
          <a:p>
            <a:pPr lvl="0"/>
            <a:r>
              <a:rPr lang="en-US" dirty="0"/>
              <a:t>Click to edit employee name</a:t>
            </a:r>
            <a:endParaRPr lang="en-GB" dirty="0"/>
          </a:p>
        </p:txBody>
      </p:sp>
      <p:sp>
        <p:nvSpPr>
          <p:cNvPr id="22" name="Text Placeholder 17">
            <a:extLst>
              <a:ext uri="{FF2B5EF4-FFF2-40B4-BE49-F238E27FC236}">
                <a16:creationId xmlns:a16="http://schemas.microsoft.com/office/drawing/2014/main" id="{D30A63FC-B2FD-7C66-6366-6274B5A70086}"/>
              </a:ext>
            </a:extLst>
          </p:cNvPr>
          <p:cNvSpPr>
            <a:spLocks noGrp="1"/>
          </p:cNvSpPr>
          <p:nvPr>
            <p:ph type="body" sz="quarter" idx="19" hasCustomPrompt="1"/>
          </p:nvPr>
        </p:nvSpPr>
        <p:spPr>
          <a:xfrm>
            <a:off x="7056438" y="1599790"/>
            <a:ext cx="1692276" cy="142875"/>
          </a:xfrm>
        </p:spPr>
        <p:txBody>
          <a:bodyPr/>
          <a:lstStyle>
            <a:lvl1pPr>
              <a:defRPr sz="900">
                <a:solidFill>
                  <a:schemeClr val="accent4"/>
                </a:solidFill>
              </a:defRPr>
            </a:lvl1pPr>
          </a:lstStyle>
          <a:p>
            <a:pPr lvl="0"/>
            <a:r>
              <a:rPr lang="en-US" dirty="0"/>
              <a:t>Click to edit employee title</a:t>
            </a:r>
            <a:endParaRPr lang="en-GB" dirty="0"/>
          </a:p>
        </p:txBody>
      </p:sp>
      <p:sp>
        <p:nvSpPr>
          <p:cNvPr id="23" name="Text Placeholder 19">
            <a:extLst>
              <a:ext uri="{FF2B5EF4-FFF2-40B4-BE49-F238E27FC236}">
                <a16:creationId xmlns:a16="http://schemas.microsoft.com/office/drawing/2014/main" id="{828D1F01-6E79-4CA2-122D-79DCA4502834}"/>
              </a:ext>
            </a:extLst>
          </p:cNvPr>
          <p:cNvSpPr>
            <a:spLocks noGrp="1"/>
          </p:cNvSpPr>
          <p:nvPr>
            <p:ph type="body" sz="quarter" idx="20" hasCustomPrompt="1"/>
          </p:nvPr>
        </p:nvSpPr>
        <p:spPr>
          <a:xfrm>
            <a:off x="7056438" y="1995488"/>
            <a:ext cx="1692276" cy="2628490"/>
          </a:xfrm>
        </p:spPr>
        <p:txBody>
          <a:bodyPr/>
          <a:lstStyle>
            <a:lvl1pPr>
              <a:defRPr sz="800"/>
            </a:lvl1pPr>
          </a:lstStyle>
          <a:p>
            <a:pPr lvl="0"/>
            <a:r>
              <a:rPr lang="en-US" dirty="0"/>
              <a:t>Click to edit employee </a:t>
            </a:r>
            <a:r>
              <a:rPr lang="en-US" dirty="0" err="1"/>
              <a:t>biog</a:t>
            </a:r>
            <a:endParaRPr lang="en-GB" dirty="0"/>
          </a:p>
        </p:txBody>
      </p:sp>
      <p:sp>
        <p:nvSpPr>
          <p:cNvPr id="4" name="Date Placeholder 3">
            <a:extLst>
              <a:ext uri="{FF2B5EF4-FFF2-40B4-BE49-F238E27FC236}">
                <a16:creationId xmlns:a16="http://schemas.microsoft.com/office/drawing/2014/main" id="{96EFA381-B17C-F59A-C921-F9C3F7064A71}"/>
              </a:ext>
            </a:extLst>
          </p:cNvPr>
          <p:cNvSpPr>
            <a:spLocks noGrp="1"/>
          </p:cNvSpPr>
          <p:nvPr>
            <p:ph type="dt" sz="half" idx="21"/>
          </p:nvPr>
        </p:nvSpPr>
        <p:spPr/>
        <p:txBody>
          <a:bodyPr/>
          <a:lstStyle/>
          <a:p>
            <a:pPr algn="ctr"/>
            <a:endParaRPr lang="en-GB" dirty="0"/>
          </a:p>
        </p:txBody>
      </p:sp>
      <p:sp>
        <p:nvSpPr>
          <p:cNvPr id="5" name="Footer Placeholder 4">
            <a:extLst>
              <a:ext uri="{FF2B5EF4-FFF2-40B4-BE49-F238E27FC236}">
                <a16:creationId xmlns:a16="http://schemas.microsoft.com/office/drawing/2014/main" id="{4C0DA065-5169-A3CB-042C-2DF6049A1E8E}"/>
              </a:ext>
            </a:extLst>
          </p:cNvPr>
          <p:cNvSpPr>
            <a:spLocks noGrp="1"/>
          </p:cNvSpPr>
          <p:nvPr>
            <p:ph type="ftr" sz="quarter" idx="22"/>
          </p:nvPr>
        </p:nvSpPr>
        <p:spPr/>
        <p:txBody>
          <a:bodyPr/>
          <a:lstStyle/>
          <a:p>
            <a:endParaRPr lang="en-US" dirty="0"/>
          </a:p>
        </p:txBody>
      </p:sp>
      <p:sp>
        <p:nvSpPr>
          <p:cNvPr id="6" name="Slide Number Placeholder 5">
            <a:extLst>
              <a:ext uri="{FF2B5EF4-FFF2-40B4-BE49-F238E27FC236}">
                <a16:creationId xmlns:a16="http://schemas.microsoft.com/office/drawing/2014/main" id="{1B1E6C68-5F40-DC6C-BC7D-79BF9C982C16}"/>
              </a:ext>
            </a:extLst>
          </p:cNvPr>
          <p:cNvSpPr>
            <a:spLocks noGrp="1"/>
          </p:cNvSpPr>
          <p:nvPr>
            <p:ph type="sldNum" sz="quarter" idx="23"/>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2041519712"/>
      </p:ext>
    </p:extLst>
  </p:cSld>
  <p:clrMapOvr>
    <a:masterClrMapping/>
  </p:clrMapOvr>
  <p:extLst>
    <p:ext uri="{DCECCB84-F9BA-43D5-87BE-67443E8EF086}">
      <p15:sldGuideLst xmlns:p15="http://schemas.microsoft.com/office/powerpoint/2012/main">
        <p15:guide id="1" pos="2676" userDrawn="1">
          <p15:clr>
            <a:srgbClr val="A4A3A4"/>
          </p15:clr>
        </p15:guide>
        <p15:guide id="2" pos="1587" userDrawn="1">
          <p15:clr>
            <a:srgbClr val="A4A3A4"/>
          </p15:clr>
        </p15:guide>
        <p15:guide id="3" pos="1406" userDrawn="1">
          <p15:clr>
            <a:srgbClr val="A4A3A4"/>
          </p15:clr>
        </p15:guide>
        <p15:guide id="4" pos="3084" userDrawn="1">
          <p15:clr>
            <a:srgbClr val="A4A3A4"/>
          </p15:clr>
        </p15:guide>
        <p15:guide id="5" pos="4263" userDrawn="1">
          <p15:clr>
            <a:srgbClr val="A4A3A4"/>
          </p15:clr>
        </p15:guide>
        <p15:guide id="6" pos="4445" userDrawn="1">
          <p15:clr>
            <a:srgbClr val="A4A3A4"/>
          </p15:clr>
        </p15:guide>
        <p15:guide id="7" orient="horz" pos="962" userDrawn="1">
          <p15:clr>
            <a:srgbClr val="A4A3A4"/>
          </p15:clr>
        </p15:guide>
        <p15:guide id="8" orient="horz" pos="1008" userDrawn="1">
          <p15:clr>
            <a:srgbClr val="A4A3A4"/>
          </p15:clr>
        </p15:guide>
        <p15:guide id="9" orient="horz" pos="1098" userDrawn="1">
          <p15:clr>
            <a:srgbClr val="A4A3A4"/>
          </p15:clr>
        </p15:guide>
        <p15:guide id="10" orient="horz" pos="1257"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A945-6CC2-23B0-7EF8-CC2E6DB52F18}"/>
              </a:ext>
            </a:extLst>
          </p:cNvPr>
          <p:cNvSpPr>
            <a:spLocks noGrp="1"/>
          </p:cNvSpPr>
          <p:nvPr>
            <p:ph type="title"/>
          </p:nvPr>
        </p:nvSpPr>
        <p:spPr>
          <a:xfrm>
            <a:off x="395288" y="663574"/>
            <a:ext cx="8353425" cy="323851"/>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3A8651B-FAD1-377E-75B5-070615A3A2CB}"/>
              </a:ext>
            </a:extLst>
          </p:cNvPr>
          <p:cNvSpPr>
            <a:spLocks noGrp="1"/>
          </p:cNvSpPr>
          <p:nvPr>
            <p:ph type="dt" sz="half" idx="10"/>
          </p:nvPr>
        </p:nvSpPr>
        <p:spPr/>
        <p:txBody>
          <a:bodyPr/>
          <a:lstStyle/>
          <a:p>
            <a:pPr algn="ctr"/>
            <a:endParaRPr lang="en-GB" dirty="0"/>
          </a:p>
        </p:txBody>
      </p:sp>
      <p:sp>
        <p:nvSpPr>
          <p:cNvPr id="4" name="Footer Placeholder 3">
            <a:extLst>
              <a:ext uri="{FF2B5EF4-FFF2-40B4-BE49-F238E27FC236}">
                <a16:creationId xmlns:a16="http://schemas.microsoft.com/office/drawing/2014/main" id="{40B5C4D6-720E-9FB7-1CD3-6745957C05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9C17CA-BED6-97E1-6987-26BAB9082988}"/>
              </a:ext>
            </a:extLst>
          </p:cNvPr>
          <p:cNvSpPr>
            <a:spLocks noGrp="1"/>
          </p:cNvSpPr>
          <p:nvPr>
            <p:ph type="sldNum" sz="quarter" idx="12"/>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4287351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82ACD1-A2FC-BCEF-AC3C-D4FFB22392E8}"/>
              </a:ext>
            </a:extLst>
          </p:cNvPr>
          <p:cNvPicPr>
            <a:picLocks noChangeAspect="1"/>
          </p:cNvPicPr>
          <p:nvPr userDrawn="1"/>
        </p:nvPicPr>
        <p:blipFill>
          <a:blip r:embed="rId2"/>
          <a:stretch>
            <a:fillRect/>
          </a:stretch>
        </p:blipFill>
        <p:spPr>
          <a:xfrm>
            <a:off x="1354" y="0"/>
            <a:ext cx="9141292" cy="5143500"/>
          </a:xfrm>
          <a:prstGeom prst="rect">
            <a:avLst/>
          </a:prstGeom>
        </p:spPr>
      </p:pic>
      <p:pic>
        <p:nvPicPr>
          <p:cNvPr id="7" name="Picture 6">
            <a:extLst>
              <a:ext uri="{FF2B5EF4-FFF2-40B4-BE49-F238E27FC236}">
                <a16:creationId xmlns:a16="http://schemas.microsoft.com/office/drawing/2014/main" id="{2A34210E-0E65-B6D2-EE43-1AE7DDFC5F91}"/>
              </a:ext>
            </a:extLst>
          </p:cNvPr>
          <p:cNvPicPr>
            <a:picLocks noChangeAspect="1"/>
          </p:cNvPicPr>
          <p:nvPr userDrawn="1"/>
        </p:nvPicPr>
        <p:blipFill>
          <a:blip r:embed="rId3"/>
          <a:stretch>
            <a:fillRect/>
          </a:stretch>
        </p:blipFill>
        <p:spPr>
          <a:xfrm>
            <a:off x="2708" y="0"/>
            <a:ext cx="9141292" cy="5143500"/>
          </a:xfrm>
          <a:prstGeom prst="rect">
            <a:avLst/>
          </a:prstGeom>
        </p:spPr>
      </p:pic>
      <p:sp>
        <p:nvSpPr>
          <p:cNvPr id="11" name="Oval 10">
            <a:extLst>
              <a:ext uri="{FF2B5EF4-FFF2-40B4-BE49-F238E27FC236}">
                <a16:creationId xmlns:a16="http://schemas.microsoft.com/office/drawing/2014/main" id="{1918DD75-55D2-5E5A-82B2-B0E704B2D08D}"/>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3" name="Oval 12">
            <a:extLst>
              <a:ext uri="{FF2B5EF4-FFF2-40B4-BE49-F238E27FC236}">
                <a16:creationId xmlns:a16="http://schemas.microsoft.com/office/drawing/2014/main" id="{1B701ACA-8B24-C9E9-3D3B-2B7848665659}"/>
              </a:ext>
            </a:extLst>
          </p:cNvPr>
          <p:cNvSpPr/>
          <p:nvPr userDrawn="1"/>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5" name="Oval 14">
            <a:extLst>
              <a:ext uri="{FF2B5EF4-FFF2-40B4-BE49-F238E27FC236}">
                <a16:creationId xmlns:a16="http://schemas.microsoft.com/office/drawing/2014/main" id="{5110FF35-D332-8174-DA6A-97DBA9C433C3}"/>
              </a:ext>
            </a:extLst>
          </p:cNvPr>
          <p:cNvSpPr/>
          <p:nvPr userDrawn="1"/>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17" name="Oval 16">
            <a:extLst>
              <a:ext uri="{FF2B5EF4-FFF2-40B4-BE49-F238E27FC236}">
                <a16:creationId xmlns:a16="http://schemas.microsoft.com/office/drawing/2014/main" id="{BD77E4B2-76F9-90FB-FF8A-B8377164A766}"/>
              </a:ext>
            </a:extLst>
          </p:cNvPr>
          <p:cNvSpPr>
            <a:spLocks/>
          </p:cNvSpPr>
          <p:nvPr userDrawn="1"/>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19" name="Straight Connector 18">
            <a:extLst>
              <a:ext uri="{FF2B5EF4-FFF2-40B4-BE49-F238E27FC236}">
                <a16:creationId xmlns:a16="http://schemas.microsoft.com/office/drawing/2014/main" id="{03F19F1A-F9C0-2DF6-42E7-659E034C6387}"/>
              </a:ext>
            </a:extLst>
          </p:cNvPr>
          <p:cNvCxnSpPr>
            <a:cxnSpLocks/>
          </p:cNvCxnSpPr>
          <p:nvPr userDrawn="1"/>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F98C4E-246E-B47D-AB75-22725F584D10}"/>
              </a:ext>
            </a:extLst>
          </p:cNvPr>
          <p:cNvCxnSpPr>
            <a:cxnSpLocks/>
          </p:cNvCxnSpPr>
          <p:nvPr userDrawn="1"/>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22058C-AD8D-23CB-9BF9-D627C066F09E}"/>
              </a:ext>
            </a:extLst>
          </p:cNvPr>
          <p:cNvCxnSpPr>
            <a:cxnSpLocks/>
          </p:cNvCxnSpPr>
          <p:nvPr userDrawn="1"/>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EF34AB1-3E6B-AB2D-081D-19C9BEB90AB9}"/>
              </a:ext>
            </a:extLst>
          </p:cNvPr>
          <p:cNvSpPr/>
          <p:nvPr userDrawn="1"/>
        </p:nvSpPr>
        <p:spPr>
          <a:xfrm rot="16200000">
            <a:off x="588894" y="-19360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7" name="Group 26">
            <a:extLst>
              <a:ext uri="{FF2B5EF4-FFF2-40B4-BE49-F238E27FC236}">
                <a16:creationId xmlns:a16="http://schemas.microsoft.com/office/drawing/2014/main" id="{232E0AE4-69C5-060D-00E9-1FEAC2776DD3}"/>
              </a:ext>
            </a:extLst>
          </p:cNvPr>
          <p:cNvGrpSpPr>
            <a:grpSpLocks noChangeAspect="1"/>
          </p:cNvGrpSpPr>
          <p:nvPr userDrawn="1"/>
        </p:nvGrpSpPr>
        <p:grpSpPr bwMode="gray">
          <a:xfrm>
            <a:off x="7848464" y="291898"/>
            <a:ext cx="900000" cy="174513"/>
            <a:chOff x="4375150" y="6157913"/>
            <a:chExt cx="1874838" cy="363537"/>
          </a:xfrm>
        </p:grpSpPr>
        <p:sp>
          <p:nvSpPr>
            <p:cNvPr id="28" name="Freeform 13">
              <a:extLst>
                <a:ext uri="{FF2B5EF4-FFF2-40B4-BE49-F238E27FC236}">
                  <a16:creationId xmlns:a16="http://schemas.microsoft.com/office/drawing/2014/main" id="{0F51DDE4-E665-D65D-B545-FA79BCDF5A80}"/>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14">
              <a:extLst>
                <a:ext uri="{FF2B5EF4-FFF2-40B4-BE49-F238E27FC236}">
                  <a16:creationId xmlns:a16="http://schemas.microsoft.com/office/drawing/2014/main" id="{E384A8AE-8B21-B5CC-3998-3FDBD2BFB95E}"/>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15">
              <a:extLst>
                <a:ext uri="{FF2B5EF4-FFF2-40B4-BE49-F238E27FC236}">
                  <a16:creationId xmlns:a16="http://schemas.microsoft.com/office/drawing/2014/main" id="{640A6749-A6B9-A802-1CB8-A2B2F78C7791}"/>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16">
              <a:extLst>
                <a:ext uri="{FF2B5EF4-FFF2-40B4-BE49-F238E27FC236}">
                  <a16:creationId xmlns:a16="http://schemas.microsoft.com/office/drawing/2014/main" id="{76D1D589-8EBE-2EAB-FCAA-D8D6C9C09322}"/>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21">
              <a:extLst>
                <a:ext uri="{FF2B5EF4-FFF2-40B4-BE49-F238E27FC236}">
                  <a16:creationId xmlns:a16="http://schemas.microsoft.com/office/drawing/2014/main" id="{70717D82-8269-3FC2-1854-5F05B057833B}"/>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23">
              <a:extLst>
                <a:ext uri="{FF2B5EF4-FFF2-40B4-BE49-F238E27FC236}">
                  <a16:creationId xmlns:a16="http://schemas.microsoft.com/office/drawing/2014/main" id="{DAA433EC-414B-9F04-B554-23DB23DEAA7C}"/>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25">
              <a:extLst>
                <a:ext uri="{FF2B5EF4-FFF2-40B4-BE49-F238E27FC236}">
                  <a16:creationId xmlns:a16="http://schemas.microsoft.com/office/drawing/2014/main" id="{7C88F298-699D-B43E-B5B0-A147B8B9A2F9}"/>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26">
              <a:extLst>
                <a:ext uri="{FF2B5EF4-FFF2-40B4-BE49-F238E27FC236}">
                  <a16:creationId xmlns:a16="http://schemas.microsoft.com/office/drawing/2014/main" id="{511666CA-9C90-A839-8612-8D3C3874EBB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28">
              <a:extLst>
                <a:ext uri="{FF2B5EF4-FFF2-40B4-BE49-F238E27FC236}">
                  <a16:creationId xmlns:a16="http://schemas.microsoft.com/office/drawing/2014/main" id="{9E6D182C-1AF7-7A08-C3A4-B1B42BFE951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29">
              <a:extLst>
                <a:ext uri="{FF2B5EF4-FFF2-40B4-BE49-F238E27FC236}">
                  <a16:creationId xmlns:a16="http://schemas.microsoft.com/office/drawing/2014/main" id="{5437CD63-7154-8AA7-28AB-0DBF86E4D9E3}"/>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0">
              <a:extLst>
                <a:ext uri="{FF2B5EF4-FFF2-40B4-BE49-F238E27FC236}">
                  <a16:creationId xmlns:a16="http://schemas.microsoft.com/office/drawing/2014/main" id="{99D32FC2-BF26-CE22-D990-4D1B039DE2D9}"/>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1">
              <a:extLst>
                <a:ext uri="{FF2B5EF4-FFF2-40B4-BE49-F238E27FC236}">
                  <a16:creationId xmlns:a16="http://schemas.microsoft.com/office/drawing/2014/main" id="{7770FA60-6E3E-0D27-2DDE-CDDB03A0D317}"/>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2">
              <a:extLst>
                <a:ext uri="{FF2B5EF4-FFF2-40B4-BE49-F238E27FC236}">
                  <a16:creationId xmlns:a16="http://schemas.microsoft.com/office/drawing/2014/main" id="{1627DD99-12DA-C2FE-7B8B-12A7D71E9179}"/>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33">
              <a:extLst>
                <a:ext uri="{FF2B5EF4-FFF2-40B4-BE49-F238E27FC236}">
                  <a16:creationId xmlns:a16="http://schemas.microsoft.com/office/drawing/2014/main" id="{D0FE3636-BEF1-06A5-4995-8147F5F83CE4}"/>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34">
              <a:extLst>
                <a:ext uri="{FF2B5EF4-FFF2-40B4-BE49-F238E27FC236}">
                  <a16:creationId xmlns:a16="http://schemas.microsoft.com/office/drawing/2014/main" id="{6B185E2A-F541-E326-611A-184443C6BC31}"/>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35">
              <a:extLst>
                <a:ext uri="{FF2B5EF4-FFF2-40B4-BE49-F238E27FC236}">
                  <a16:creationId xmlns:a16="http://schemas.microsoft.com/office/drawing/2014/main" id="{8F0F6A53-7BC9-DE80-8CA7-C4ABBA95F1C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36">
              <a:extLst>
                <a:ext uri="{FF2B5EF4-FFF2-40B4-BE49-F238E27FC236}">
                  <a16:creationId xmlns:a16="http://schemas.microsoft.com/office/drawing/2014/main" id="{7FF0FDF2-B4F7-506A-B560-0F4D946D04D9}"/>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37">
              <a:extLst>
                <a:ext uri="{FF2B5EF4-FFF2-40B4-BE49-F238E27FC236}">
                  <a16:creationId xmlns:a16="http://schemas.microsoft.com/office/drawing/2014/main" id="{190B903B-A799-91CC-2B62-D3167C26AC62}"/>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38">
              <a:extLst>
                <a:ext uri="{FF2B5EF4-FFF2-40B4-BE49-F238E27FC236}">
                  <a16:creationId xmlns:a16="http://schemas.microsoft.com/office/drawing/2014/main" id="{7528F301-52B9-F7A4-CAF6-45422C38AF9B}"/>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39">
              <a:extLst>
                <a:ext uri="{FF2B5EF4-FFF2-40B4-BE49-F238E27FC236}">
                  <a16:creationId xmlns:a16="http://schemas.microsoft.com/office/drawing/2014/main" id="{C68FB536-50BD-6595-9FDF-D52EC0324CB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0">
              <a:extLst>
                <a:ext uri="{FF2B5EF4-FFF2-40B4-BE49-F238E27FC236}">
                  <a16:creationId xmlns:a16="http://schemas.microsoft.com/office/drawing/2014/main" id="{C37F8A67-7D3C-80B7-5C4F-C903FFBCC4F1}"/>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1">
              <a:extLst>
                <a:ext uri="{FF2B5EF4-FFF2-40B4-BE49-F238E27FC236}">
                  <a16:creationId xmlns:a16="http://schemas.microsoft.com/office/drawing/2014/main" id="{B5229E9C-07B0-7ABA-8DC1-45DFE9C45F30}"/>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2">
              <a:extLst>
                <a:ext uri="{FF2B5EF4-FFF2-40B4-BE49-F238E27FC236}">
                  <a16:creationId xmlns:a16="http://schemas.microsoft.com/office/drawing/2014/main" id="{70BC8D9D-D4B0-B662-9B86-33C83F0780DB}"/>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43">
              <a:extLst>
                <a:ext uri="{FF2B5EF4-FFF2-40B4-BE49-F238E27FC236}">
                  <a16:creationId xmlns:a16="http://schemas.microsoft.com/office/drawing/2014/main" id="{A8EF5DFE-F344-E2A4-B1A5-14B4E9D1D9BD}"/>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44">
              <a:extLst>
                <a:ext uri="{FF2B5EF4-FFF2-40B4-BE49-F238E27FC236}">
                  <a16:creationId xmlns:a16="http://schemas.microsoft.com/office/drawing/2014/main" id="{6D5733B5-8F9F-FEB0-DFDF-92878C14B08D}"/>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45">
              <a:extLst>
                <a:ext uri="{FF2B5EF4-FFF2-40B4-BE49-F238E27FC236}">
                  <a16:creationId xmlns:a16="http://schemas.microsoft.com/office/drawing/2014/main" id="{992AEE6A-9B9F-E983-72B3-15DBD444E0FD}"/>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46">
              <a:extLst>
                <a:ext uri="{FF2B5EF4-FFF2-40B4-BE49-F238E27FC236}">
                  <a16:creationId xmlns:a16="http://schemas.microsoft.com/office/drawing/2014/main" id="{2064FE66-4C11-79EC-822F-0849B322BA81}"/>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47">
              <a:extLst>
                <a:ext uri="{FF2B5EF4-FFF2-40B4-BE49-F238E27FC236}">
                  <a16:creationId xmlns:a16="http://schemas.microsoft.com/office/drawing/2014/main" id="{7D44AB53-CC7B-63BC-4678-EF8C2BE5560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48">
              <a:extLst>
                <a:ext uri="{FF2B5EF4-FFF2-40B4-BE49-F238E27FC236}">
                  <a16:creationId xmlns:a16="http://schemas.microsoft.com/office/drawing/2014/main" id="{2056DBE9-92CF-9DC0-1514-05FF3BA743CB}"/>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49">
              <a:extLst>
                <a:ext uri="{FF2B5EF4-FFF2-40B4-BE49-F238E27FC236}">
                  <a16:creationId xmlns:a16="http://schemas.microsoft.com/office/drawing/2014/main" id="{064C275A-3918-3D1F-0D21-D435974764B2}"/>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0">
              <a:extLst>
                <a:ext uri="{FF2B5EF4-FFF2-40B4-BE49-F238E27FC236}">
                  <a16:creationId xmlns:a16="http://schemas.microsoft.com/office/drawing/2014/main" id="{2905F3D1-CA6D-4405-31B3-504187808555}"/>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1">
              <a:extLst>
                <a:ext uri="{FF2B5EF4-FFF2-40B4-BE49-F238E27FC236}">
                  <a16:creationId xmlns:a16="http://schemas.microsoft.com/office/drawing/2014/main" id="{8ECBDF37-7F75-7444-5E7A-F34ACC02BFA8}"/>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2">
              <a:extLst>
                <a:ext uri="{FF2B5EF4-FFF2-40B4-BE49-F238E27FC236}">
                  <a16:creationId xmlns:a16="http://schemas.microsoft.com/office/drawing/2014/main" id="{D75D5F8B-3AF4-D41D-8DBD-8AB0A3FA300D}"/>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53">
              <a:extLst>
                <a:ext uri="{FF2B5EF4-FFF2-40B4-BE49-F238E27FC236}">
                  <a16:creationId xmlns:a16="http://schemas.microsoft.com/office/drawing/2014/main" id="{F0D40CFE-DC8F-A89F-6CB9-C886DEE56300}"/>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54">
              <a:extLst>
                <a:ext uri="{FF2B5EF4-FFF2-40B4-BE49-F238E27FC236}">
                  <a16:creationId xmlns:a16="http://schemas.microsoft.com/office/drawing/2014/main" id="{437B204A-28C0-F998-DD73-87CDDA1DC1DC}"/>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Date Placeholder 2">
            <a:extLst>
              <a:ext uri="{FF2B5EF4-FFF2-40B4-BE49-F238E27FC236}">
                <a16:creationId xmlns:a16="http://schemas.microsoft.com/office/drawing/2014/main" id="{F3CED80E-E679-D5DA-5307-76A1FCAA15E8}"/>
              </a:ext>
            </a:extLst>
          </p:cNvPr>
          <p:cNvSpPr>
            <a:spLocks noGrp="1"/>
          </p:cNvSpPr>
          <p:nvPr>
            <p:ph type="dt" sz="half" idx="17"/>
          </p:nvPr>
        </p:nvSpPr>
        <p:spPr/>
        <p:txBody>
          <a:bodyPr/>
          <a:lstStyle/>
          <a:p>
            <a:pPr algn="ctr"/>
            <a:endParaRPr lang="en-GB" dirty="0"/>
          </a:p>
        </p:txBody>
      </p:sp>
      <p:sp>
        <p:nvSpPr>
          <p:cNvPr id="4" name="Footer Placeholder 3">
            <a:extLst>
              <a:ext uri="{FF2B5EF4-FFF2-40B4-BE49-F238E27FC236}">
                <a16:creationId xmlns:a16="http://schemas.microsoft.com/office/drawing/2014/main" id="{4F52BB84-48DC-92A4-FB4F-1835E8D3F140}"/>
              </a:ext>
            </a:extLst>
          </p:cNvPr>
          <p:cNvSpPr>
            <a:spLocks noGrp="1"/>
          </p:cNvSpPr>
          <p:nvPr>
            <p:ph type="ftr" sz="quarter" idx="18"/>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047A8E04-0B46-BA9A-9575-0307C16DB46F}"/>
              </a:ext>
            </a:extLst>
          </p:cNvPr>
          <p:cNvSpPr>
            <a:spLocks noGrp="1"/>
          </p:cNvSpPr>
          <p:nvPr>
            <p:ph type="sldNum" sz="quarter" idx="19"/>
          </p:nvPr>
        </p:nvSpPr>
        <p:spPr/>
        <p:txBody>
          <a:bodyPr/>
          <a:lstStyle>
            <a:lvl1pPr>
              <a:defRPr>
                <a:solidFill>
                  <a:schemeClr val="bg1"/>
                </a:solidFill>
              </a:defRPr>
            </a:lvl1pPr>
          </a:lstStyle>
          <a:p>
            <a:r>
              <a:rPr lang="en-GB" dirty="0"/>
              <a:t>Page </a:t>
            </a:r>
            <a:fld id="{355F9927-066A-4E42-B902-7FE3DF2732F9}" type="slidenum">
              <a:rPr lang="en-GB" smtClean="0"/>
              <a:pPr/>
              <a:t>‹#›</a:t>
            </a:fld>
            <a:endParaRPr lang="en-GB" dirty="0"/>
          </a:p>
        </p:txBody>
      </p:sp>
      <p:sp>
        <p:nvSpPr>
          <p:cNvPr id="6" name="Title 5">
            <a:extLst>
              <a:ext uri="{FF2B5EF4-FFF2-40B4-BE49-F238E27FC236}">
                <a16:creationId xmlns:a16="http://schemas.microsoft.com/office/drawing/2014/main" id="{97DC7733-1B0E-C24B-7340-C62E4A8F890B}"/>
              </a:ext>
            </a:extLst>
          </p:cNvPr>
          <p:cNvSpPr>
            <a:spLocks noGrp="1"/>
          </p:cNvSpPr>
          <p:nvPr>
            <p:ph type="title"/>
          </p:nvPr>
        </p:nvSpPr>
        <p:spPr>
          <a:xfrm>
            <a:off x="395289" y="1239838"/>
            <a:ext cx="8353424" cy="360360"/>
          </a:xfrm>
        </p:spPr>
        <p:txBody>
          <a:bodyPr/>
          <a:lstStyle>
            <a:lvl1pPr algn="ctr">
              <a:defRPr sz="2400" spc="600" baseline="0">
                <a:solidFill>
                  <a:schemeClr val="bg1"/>
                </a:solidFill>
              </a:defRPr>
            </a:lvl1pPr>
          </a:lstStyle>
          <a:p>
            <a:r>
              <a:rPr lang="en-US"/>
              <a:t>Click to edit Master title style</a:t>
            </a:r>
            <a:endParaRPr lang="en-GB" dirty="0"/>
          </a:p>
        </p:txBody>
      </p:sp>
      <p:sp>
        <p:nvSpPr>
          <p:cNvPr id="16" name="Text Placeholder 15">
            <a:extLst>
              <a:ext uri="{FF2B5EF4-FFF2-40B4-BE49-F238E27FC236}">
                <a16:creationId xmlns:a16="http://schemas.microsoft.com/office/drawing/2014/main" id="{1CF31AA4-A04A-E10A-52FC-1144B2BC7CF9}"/>
              </a:ext>
            </a:extLst>
          </p:cNvPr>
          <p:cNvSpPr>
            <a:spLocks noGrp="1"/>
          </p:cNvSpPr>
          <p:nvPr>
            <p:ph type="body" sz="quarter" idx="20" hasCustomPrompt="1"/>
          </p:nvPr>
        </p:nvSpPr>
        <p:spPr>
          <a:xfrm>
            <a:off x="1187450" y="2211388"/>
            <a:ext cx="1512342" cy="755650"/>
          </a:xfrm>
        </p:spPr>
        <p:txBody>
          <a:bodyPr/>
          <a:lstStyle>
            <a:lvl1pPr algn="ctr">
              <a:defRPr sz="900">
                <a:solidFill>
                  <a:schemeClr val="bg1"/>
                </a:solidFill>
              </a:defRPr>
            </a:lvl1pPr>
            <a:lvl2pPr algn="ctr">
              <a:defRPr sz="900">
                <a:solidFill>
                  <a:schemeClr val="bg1"/>
                </a:solidFill>
              </a:defRPr>
            </a:lvl2pPr>
            <a:lvl3pPr algn="ctr">
              <a:defRPr sz="900">
                <a:solidFill>
                  <a:schemeClr val="bg1"/>
                </a:solidFill>
              </a:defRPr>
            </a:lvl3pPr>
            <a:lvl4pPr algn="ctr">
              <a:defRPr sz="900">
                <a:solidFill>
                  <a:schemeClr val="bg1"/>
                </a:solidFill>
              </a:defRPr>
            </a:lvl4pPr>
            <a:lvl5pPr algn="ctr">
              <a:defRPr sz="900">
                <a:solidFill>
                  <a:schemeClr val="bg1"/>
                </a:solidFill>
              </a:defRPr>
            </a:lvl5pPr>
          </a:lstStyle>
          <a:p>
            <a:pPr lvl="0"/>
            <a:r>
              <a:rPr lang="en-US" dirty="0"/>
              <a:t>Click to add process body copy</a:t>
            </a:r>
            <a:endParaRPr lang="en-GB" dirty="0"/>
          </a:p>
        </p:txBody>
      </p:sp>
      <p:sp>
        <p:nvSpPr>
          <p:cNvPr id="65" name="Text Placeholder 15">
            <a:extLst>
              <a:ext uri="{FF2B5EF4-FFF2-40B4-BE49-F238E27FC236}">
                <a16:creationId xmlns:a16="http://schemas.microsoft.com/office/drawing/2014/main" id="{538819D9-50C5-0BDF-8B35-EA37F5F29F8F}"/>
              </a:ext>
            </a:extLst>
          </p:cNvPr>
          <p:cNvSpPr>
            <a:spLocks noGrp="1"/>
          </p:cNvSpPr>
          <p:nvPr>
            <p:ph type="body" sz="quarter" idx="21" hasCustomPrompt="1"/>
          </p:nvPr>
        </p:nvSpPr>
        <p:spPr>
          <a:xfrm>
            <a:off x="2951708" y="2211388"/>
            <a:ext cx="1512342" cy="755650"/>
          </a:xfrm>
        </p:spPr>
        <p:txBody>
          <a:bodyPr/>
          <a:lstStyle>
            <a:lvl1pPr algn="ctr">
              <a:defRPr sz="900">
                <a:solidFill>
                  <a:schemeClr val="bg1"/>
                </a:solidFill>
              </a:defRPr>
            </a:lvl1pPr>
            <a:lvl2pPr algn="ctr">
              <a:defRPr sz="900">
                <a:solidFill>
                  <a:schemeClr val="bg1"/>
                </a:solidFill>
              </a:defRPr>
            </a:lvl2pPr>
            <a:lvl3pPr algn="ctr">
              <a:defRPr sz="900">
                <a:solidFill>
                  <a:schemeClr val="bg1"/>
                </a:solidFill>
              </a:defRPr>
            </a:lvl3pPr>
            <a:lvl4pPr algn="ctr">
              <a:defRPr sz="900">
                <a:solidFill>
                  <a:schemeClr val="bg1"/>
                </a:solidFill>
              </a:defRPr>
            </a:lvl4pPr>
            <a:lvl5pPr algn="ctr">
              <a:defRPr sz="900">
                <a:solidFill>
                  <a:schemeClr val="bg1"/>
                </a:solidFill>
              </a:defRPr>
            </a:lvl5pPr>
          </a:lstStyle>
          <a:p>
            <a:pPr lvl="0"/>
            <a:r>
              <a:rPr lang="en-US" dirty="0"/>
              <a:t>Click to add process body copy</a:t>
            </a:r>
            <a:endParaRPr lang="en-GB" dirty="0"/>
          </a:p>
        </p:txBody>
      </p:sp>
      <p:sp>
        <p:nvSpPr>
          <p:cNvPr id="66" name="Text Placeholder 15">
            <a:extLst>
              <a:ext uri="{FF2B5EF4-FFF2-40B4-BE49-F238E27FC236}">
                <a16:creationId xmlns:a16="http://schemas.microsoft.com/office/drawing/2014/main" id="{70661EE7-A8F1-A56D-88A0-983CE0BB0B9B}"/>
              </a:ext>
            </a:extLst>
          </p:cNvPr>
          <p:cNvSpPr>
            <a:spLocks noGrp="1"/>
          </p:cNvSpPr>
          <p:nvPr>
            <p:ph type="body" sz="quarter" idx="22" hasCustomPrompt="1"/>
          </p:nvPr>
        </p:nvSpPr>
        <p:spPr>
          <a:xfrm>
            <a:off x="4751933" y="2211388"/>
            <a:ext cx="1512342" cy="755650"/>
          </a:xfrm>
        </p:spPr>
        <p:txBody>
          <a:bodyPr/>
          <a:lstStyle>
            <a:lvl1pPr algn="ctr">
              <a:defRPr sz="900">
                <a:solidFill>
                  <a:schemeClr val="bg1"/>
                </a:solidFill>
              </a:defRPr>
            </a:lvl1pPr>
            <a:lvl2pPr algn="ctr">
              <a:defRPr sz="900">
                <a:solidFill>
                  <a:schemeClr val="bg1"/>
                </a:solidFill>
              </a:defRPr>
            </a:lvl2pPr>
            <a:lvl3pPr algn="ctr">
              <a:defRPr sz="900">
                <a:solidFill>
                  <a:schemeClr val="bg1"/>
                </a:solidFill>
              </a:defRPr>
            </a:lvl3pPr>
            <a:lvl4pPr algn="ctr">
              <a:defRPr sz="900">
                <a:solidFill>
                  <a:schemeClr val="bg1"/>
                </a:solidFill>
              </a:defRPr>
            </a:lvl4pPr>
            <a:lvl5pPr algn="ctr">
              <a:defRPr sz="900">
                <a:solidFill>
                  <a:schemeClr val="bg1"/>
                </a:solidFill>
              </a:defRPr>
            </a:lvl5pPr>
          </a:lstStyle>
          <a:p>
            <a:pPr lvl="0"/>
            <a:r>
              <a:rPr lang="en-US" dirty="0"/>
              <a:t>Click to add process body copy</a:t>
            </a:r>
            <a:endParaRPr lang="en-GB" dirty="0"/>
          </a:p>
        </p:txBody>
      </p:sp>
      <p:sp>
        <p:nvSpPr>
          <p:cNvPr id="68" name="Text Placeholder 15">
            <a:extLst>
              <a:ext uri="{FF2B5EF4-FFF2-40B4-BE49-F238E27FC236}">
                <a16:creationId xmlns:a16="http://schemas.microsoft.com/office/drawing/2014/main" id="{E6A294CE-E57B-15D4-9398-651021238058}"/>
              </a:ext>
            </a:extLst>
          </p:cNvPr>
          <p:cNvSpPr>
            <a:spLocks noGrp="1"/>
          </p:cNvSpPr>
          <p:nvPr>
            <p:ph type="body" sz="quarter" idx="23" hasCustomPrompt="1"/>
          </p:nvPr>
        </p:nvSpPr>
        <p:spPr>
          <a:xfrm>
            <a:off x="6521839" y="2211388"/>
            <a:ext cx="1506149" cy="755650"/>
          </a:xfrm>
        </p:spPr>
        <p:txBody>
          <a:bodyPr/>
          <a:lstStyle>
            <a:lvl1pPr algn="ctr">
              <a:defRPr sz="900">
                <a:solidFill>
                  <a:schemeClr val="bg1"/>
                </a:solidFill>
              </a:defRPr>
            </a:lvl1pPr>
            <a:lvl2pPr algn="ctr">
              <a:defRPr sz="900">
                <a:solidFill>
                  <a:schemeClr val="bg1"/>
                </a:solidFill>
              </a:defRPr>
            </a:lvl2pPr>
            <a:lvl3pPr algn="ctr">
              <a:defRPr sz="900">
                <a:solidFill>
                  <a:schemeClr val="bg1"/>
                </a:solidFill>
              </a:defRPr>
            </a:lvl3pPr>
            <a:lvl4pPr algn="ctr">
              <a:defRPr sz="900">
                <a:solidFill>
                  <a:schemeClr val="bg1"/>
                </a:solidFill>
              </a:defRPr>
            </a:lvl4pPr>
            <a:lvl5pPr algn="ctr">
              <a:defRPr sz="900">
                <a:solidFill>
                  <a:schemeClr val="bg1"/>
                </a:solidFill>
              </a:defRPr>
            </a:lvl5pPr>
          </a:lstStyle>
          <a:p>
            <a:pPr lvl="0"/>
            <a:r>
              <a:rPr lang="en-US" dirty="0"/>
              <a:t>Click to add process body copy</a:t>
            </a:r>
            <a:endParaRPr lang="en-GB" dirty="0"/>
          </a:p>
        </p:txBody>
      </p:sp>
    </p:spTree>
    <p:extLst>
      <p:ext uri="{BB962C8B-B14F-4D97-AF65-F5344CB8AC3E}">
        <p14:creationId xmlns:p14="http://schemas.microsoft.com/office/powerpoint/2010/main" val="41803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extLst>
    <p:ext uri="{DCECCB84-F9BA-43D5-87BE-67443E8EF086}">
      <p15:sldGuideLst xmlns:p15="http://schemas.microsoft.com/office/powerpoint/2012/main">
        <p15:guide id="1" orient="horz" pos="781" userDrawn="1">
          <p15:clr>
            <a:srgbClr val="A4A3A4"/>
          </p15:clr>
        </p15:guide>
        <p15:guide id="2" orient="horz" pos="1008" userDrawn="1">
          <p15:clr>
            <a:srgbClr val="A4A3A4"/>
          </p15:clr>
        </p15:guide>
        <p15:guide id="3" pos="2812" userDrawn="1">
          <p15:clr>
            <a:srgbClr val="A4A3A4"/>
          </p15:clr>
        </p15:guide>
        <p15:guide id="4" pos="3946" userDrawn="1">
          <p15:clr>
            <a:srgbClr val="A4A3A4"/>
          </p15:clr>
        </p15:guide>
        <p15:guide id="5" pos="2993" userDrawn="1">
          <p15:clr>
            <a:srgbClr val="A4A3A4"/>
          </p15:clr>
        </p15:guide>
        <p15:guide id="6" pos="4105" userDrawn="1">
          <p15:clr>
            <a:srgbClr val="A4A3A4"/>
          </p15:clr>
        </p15:guide>
        <p15:guide id="7" pos="5057" userDrawn="1">
          <p15:clr>
            <a:srgbClr val="A4A3A4"/>
          </p15:clr>
        </p15:guide>
        <p15:guide id="8" pos="1859" userDrawn="1">
          <p15:clr>
            <a:srgbClr val="A4A3A4"/>
          </p15:clr>
        </p15:guide>
        <p15:guide id="9" pos="1701" userDrawn="1">
          <p15:clr>
            <a:srgbClr val="A4A3A4"/>
          </p15:clr>
        </p15:guide>
        <p15:guide id="10" pos="748" userDrawn="1">
          <p15:clr>
            <a:srgbClr val="A4A3A4"/>
          </p15:clr>
        </p15:guide>
        <p15:guide id="11" orient="horz" pos="186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Table, Ch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A59232-614B-4921-5B92-E377824B435C}"/>
              </a:ext>
            </a:extLst>
          </p:cNvPr>
          <p:cNvPicPr>
            <a:picLocks noChangeAspect="1"/>
          </p:cNvPicPr>
          <p:nvPr userDrawn="1"/>
        </p:nvPicPr>
        <p:blipFill>
          <a:blip r:embed="rId2"/>
          <a:stretch>
            <a:fillRect/>
          </a:stretch>
        </p:blipFill>
        <p:spPr>
          <a:xfrm>
            <a:off x="0" y="0"/>
            <a:ext cx="9141292" cy="5143500"/>
          </a:xfrm>
          <a:prstGeom prst="rect">
            <a:avLst/>
          </a:prstGeom>
        </p:spPr>
      </p:pic>
      <p:pic>
        <p:nvPicPr>
          <p:cNvPr id="6" name="Picture 5">
            <a:extLst>
              <a:ext uri="{FF2B5EF4-FFF2-40B4-BE49-F238E27FC236}">
                <a16:creationId xmlns:a16="http://schemas.microsoft.com/office/drawing/2014/main" id="{C3EB16EC-477E-49A1-ACBB-4BECAE298F3C}"/>
              </a:ext>
            </a:extLst>
          </p:cNvPr>
          <p:cNvPicPr>
            <a:picLocks noChangeAspect="1"/>
          </p:cNvPicPr>
          <p:nvPr userDrawn="1"/>
        </p:nvPicPr>
        <p:blipFill>
          <a:blip r:embed="rId3"/>
          <a:stretch>
            <a:fillRect/>
          </a:stretch>
        </p:blipFill>
        <p:spPr>
          <a:xfrm>
            <a:off x="1354" y="0"/>
            <a:ext cx="9141292" cy="5143500"/>
          </a:xfrm>
          <a:prstGeom prst="rect">
            <a:avLst/>
          </a:prstGeom>
        </p:spPr>
      </p:pic>
      <p:sp>
        <p:nvSpPr>
          <p:cNvPr id="8" name="Round Single Corner Rectangle 37">
            <a:extLst>
              <a:ext uri="{FF2B5EF4-FFF2-40B4-BE49-F238E27FC236}">
                <a16:creationId xmlns:a16="http://schemas.microsoft.com/office/drawing/2014/main" id="{B198BC97-30BA-DBBE-2689-E1BC7DA68A37}"/>
              </a:ext>
            </a:extLst>
          </p:cNvPr>
          <p:cNvSpPr>
            <a:spLocks/>
          </p:cNvSpPr>
          <p:nvPr userDrawn="1"/>
        </p:nvSpPr>
        <p:spPr>
          <a:xfrm>
            <a:off x="323529" y="0"/>
            <a:ext cx="3361276"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2" name="Title 1">
            <a:extLst>
              <a:ext uri="{FF2B5EF4-FFF2-40B4-BE49-F238E27FC236}">
                <a16:creationId xmlns:a16="http://schemas.microsoft.com/office/drawing/2014/main" id="{027D622F-3BF8-211C-2EDE-FC440279A290}"/>
              </a:ext>
            </a:extLst>
          </p:cNvPr>
          <p:cNvSpPr>
            <a:spLocks noGrp="1"/>
          </p:cNvSpPr>
          <p:nvPr>
            <p:ph type="title"/>
          </p:nvPr>
        </p:nvSpPr>
        <p:spPr>
          <a:xfrm>
            <a:off x="395288" y="663574"/>
            <a:ext cx="3240608" cy="323851"/>
          </a:xfrm>
        </p:spPr>
        <p:txBody>
          <a:bodyPr/>
          <a:lstStyle>
            <a:lvl1pPr>
              <a:defRPr>
                <a:solidFill>
                  <a:schemeClr val="bg1"/>
                </a:solidFill>
              </a:defRPr>
            </a:lvl1pPr>
          </a:lstStyle>
          <a:p>
            <a:r>
              <a:rPr lang="en-US"/>
              <a:t>Click to edit Master title style</a:t>
            </a:r>
            <a:endParaRPr lang="en-GB" dirty="0"/>
          </a:p>
        </p:txBody>
      </p:sp>
      <p:sp>
        <p:nvSpPr>
          <p:cNvPr id="9" name="Rectangle 8">
            <a:extLst>
              <a:ext uri="{FF2B5EF4-FFF2-40B4-BE49-F238E27FC236}">
                <a16:creationId xmlns:a16="http://schemas.microsoft.com/office/drawing/2014/main" id="{52D315CE-0D91-D6FC-597E-E268FC98D9D1}"/>
              </a:ext>
            </a:extLst>
          </p:cNvPr>
          <p:cNvSpPr/>
          <p:nvPr userDrawn="1"/>
        </p:nvSpPr>
        <p:spPr>
          <a:xfrm rot="16200000">
            <a:off x="588894" y="-19360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1" name="Text Placeholder 10">
            <a:extLst>
              <a:ext uri="{FF2B5EF4-FFF2-40B4-BE49-F238E27FC236}">
                <a16:creationId xmlns:a16="http://schemas.microsoft.com/office/drawing/2014/main" id="{F9335199-F0DE-952F-E82B-F7ABEB38B83B}"/>
              </a:ext>
            </a:extLst>
          </p:cNvPr>
          <p:cNvSpPr>
            <a:spLocks noGrp="1"/>
          </p:cNvSpPr>
          <p:nvPr>
            <p:ph type="body" sz="quarter" idx="13"/>
          </p:nvPr>
        </p:nvSpPr>
        <p:spPr>
          <a:xfrm>
            <a:off x="395288" y="1851025"/>
            <a:ext cx="3240087" cy="3603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grpSp>
        <p:nvGrpSpPr>
          <p:cNvPr id="48" name="Group 47">
            <a:extLst>
              <a:ext uri="{FF2B5EF4-FFF2-40B4-BE49-F238E27FC236}">
                <a16:creationId xmlns:a16="http://schemas.microsoft.com/office/drawing/2014/main" id="{0D85A1B1-AEF9-DD44-E5BF-E181A11895C3}"/>
              </a:ext>
            </a:extLst>
          </p:cNvPr>
          <p:cNvGrpSpPr>
            <a:grpSpLocks noChangeAspect="1"/>
          </p:cNvGrpSpPr>
          <p:nvPr userDrawn="1"/>
        </p:nvGrpSpPr>
        <p:grpSpPr bwMode="gray">
          <a:xfrm>
            <a:off x="7848464" y="291898"/>
            <a:ext cx="900000" cy="174513"/>
            <a:chOff x="4375150" y="6157913"/>
            <a:chExt cx="1874838" cy="363537"/>
          </a:xfrm>
        </p:grpSpPr>
        <p:sp>
          <p:nvSpPr>
            <p:cNvPr id="49" name="Freeform 13">
              <a:extLst>
                <a:ext uri="{FF2B5EF4-FFF2-40B4-BE49-F238E27FC236}">
                  <a16:creationId xmlns:a16="http://schemas.microsoft.com/office/drawing/2014/main" id="{E495F7C2-E6CF-D0DF-BC2F-1BCF131CF1A8}"/>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14">
              <a:extLst>
                <a:ext uri="{FF2B5EF4-FFF2-40B4-BE49-F238E27FC236}">
                  <a16:creationId xmlns:a16="http://schemas.microsoft.com/office/drawing/2014/main" id="{30EE5795-942C-860B-E322-AA769A4CB091}"/>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15">
              <a:extLst>
                <a:ext uri="{FF2B5EF4-FFF2-40B4-BE49-F238E27FC236}">
                  <a16:creationId xmlns:a16="http://schemas.microsoft.com/office/drawing/2014/main" id="{5E39311F-F00A-AD59-FB7A-552DE1D6BF84}"/>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16">
              <a:extLst>
                <a:ext uri="{FF2B5EF4-FFF2-40B4-BE49-F238E27FC236}">
                  <a16:creationId xmlns:a16="http://schemas.microsoft.com/office/drawing/2014/main" id="{D1B7D865-28E4-6C3B-EDC0-4BB62BE34B41}"/>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21">
              <a:extLst>
                <a:ext uri="{FF2B5EF4-FFF2-40B4-BE49-F238E27FC236}">
                  <a16:creationId xmlns:a16="http://schemas.microsoft.com/office/drawing/2014/main" id="{991C053D-3882-1A8B-2A50-DC161C43A84A}"/>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23">
              <a:extLst>
                <a:ext uri="{FF2B5EF4-FFF2-40B4-BE49-F238E27FC236}">
                  <a16:creationId xmlns:a16="http://schemas.microsoft.com/office/drawing/2014/main" id="{54E49F46-E23A-66DE-7E5C-258FB6DD5C09}"/>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25">
              <a:extLst>
                <a:ext uri="{FF2B5EF4-FFF2-40B4-BE49-F238E27FC236}">
                  <a16:creationId xmlns:a16="http://schemas.microsoft.com/office/drawing/2014/main" id="{58623954-9245-A785-68B5-64A81716B806}"/>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26">
              <a:extLst>
                <a:ext uri="{FF2B5EF4-FFF2-40B4-BE49-F238E27FC236}">
                  <a16:creationId xmlns:a16="http://schemas.microsoft.com/office/drawing/2014/main" id="{822D224E-008F-96A5-5900-2196CBE718AE}"/>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28">
              <a:extLst>
                <a:ext uri="{FF2B5EF4-FFF2-40B4-BE49-F238E27FC236}">
                  <a16:creationId xmlns:a16="http://schemas.microsoft.com/office/drawing/2014/main" id="{6F708EFB-3848-27C0-0427-0DE20DC1194E}"/>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29">
              <a:extLst>
                <a:ext uri="{FF2B5EF4-FFF2-40B4-BE49-F238E27FC236}">
                  <a16:creationId xmlns:a16="http://schemas.microsoft.com/office/drawing/2014/main" id="{514E6572-E95C-7D0B-960A-BD9FDCBE0E7E}"/>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30">
              <a:extLst>
                <a:ext uri="{FF2B5EF4-FFF2-40B4-BE49-F238E27FC236}">
                  <a16:creationId xmlns:a16="http://schemas.microsoft.com/office/drawing/2014/main" id="{512489CD-A289-6CDF-ABFC-7E455EEF6424}"/>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31">
              <a:extLst>
                <a:ext uri="{FF2B5EF4-FFF2-40B4-BE49-F238E27FC236}">
                  <a16:creationId xmlns:a16="http://schemas.microsoft.com/office/drawing/2014/main" id="{9BD81EFA-B02F-277D-A620-D5332B9C2350}"/>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32">
              <a:extLst>
                <a:ext uri="{FF2B5EF4-FFF2-40B4-BE49-F238E27FC236}">
                  <a16:creationId xmlns:a16="http://schemas.microsoft.com/office/drawing/2014/main" id="{FF985F29-1CF2-E417-C7A8-4EC135433F07}"/>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33">
              <a:extLst>
                <a:ext uri="{FF2B5EF4-FFF2-40B4-BE49-F238E27FC236}">
                  <a16:creationId xmlns:a16="http://schemas.microsoft.com/office/drawing/2014/main" id="{FBD276D0-6B46-87A3-E7D7-D7FB349F7FEE}"/>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34">
              <a:extLst>
                <a:ext uri="{FF2B5EF4-FFF2-40B4-BE49-F238E27FC236}">
                  <a16:creationId xmlns:a16="http://schemas.microsoft.com/office/drawing/2014/main" id="{11C38858-6CC4-2929-8D51-CB922EB3BA42}"/>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35">
              <a:extLst>
                <a:ext uri="{FF2B5EF4-FFF2-40B4-BE49-F238E27FC236}">
                  <a16:creationId xmlns:a16="http://schemas.microsoft.com/office/drawing/2014/main" id="{39F0F8A5-9BE2-9254-8DEA-1C2D075F4718}"/>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36">
              <a:extLst>
                <a:ext uri="{FF2B5EF4-FFF2-40B4-BE49-F238E27FC236}">
                  <a16:creationId xmlns:a16="http://schemas.microsoft.com/office/drawing/2014/main" id="{3177EEC5-AF55-7DBC-0525-9A4E90DE220B}"/>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37">
              <a:extLst>
                <a:ext uri="{FF2B5EF4-FFF2-40B4-BE49-F238E27FC236}">
                  <a16:creationId xmlns:a16="http://schemas.microsoft.com/office/drawing/2014/main" id="{5E2124A0-996B-8E84-FEFA-2BF0137F385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38">
              <a:extLst>
                <a:ext uri="{FF2B5EF4-FFF2-40B4-BE49-F238E27FC236}">
                  <a16:creationId xmlns:a16="http://schemas.microsoft.com/office/drawing/2014/main" id="{1F651B76-5B33-F974-5881-8ADD6C5D5603}"/>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39">
              <a:extLst>
                <a:ext uri="{FF2B5EF4-FFF2-40B4-BE49-F238E27FC236}">
                  <a16:creationId xmlns:a16="http://schemas.microsoft.com/office/drawing/2014/main" id="{41D07FAC-FC58-59B8-D961-1F0C6B05AAF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40">
              <a:extLst>
                <a:ext uri="{FF2B5EF4-FFF2-40B4-BE49-F238E27FC236}">
                  <a16:creationId xmlns:a16="http://schemas.microsoft.com/office/drawing/2014/main" id="{276DCE1B-4459-EDA9-84CC-F4A951D4AD63}"/>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41">
              <a:extLst>
                <a:ext uri="{FF2B5EF4-FFF2-40B4-BE49-F238E27FC236}">
                  <a16:creationId xmlns:a16="http://schemas.microsoft.com/office/drawing/2014/main" id="{E1D26485-17F0-7B44-D5DE-461F2E71349F}"/>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42">
              <a:extLst>
                <a:ext uri="{FF2B5EF4-FFF2-40B4-BE49-F238E27FC236}">
                  <a16:creationId xmlns:a16="http://schemas.microsoft.com/office/drawing/2014/main" id="{F60A0B3B-5130-2266-1804-83AC7BCEA02E}"/>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43">
              <a:extLst>
                <a:ext uri="{FF2B5EF4-FFF2-40B4-BE49-F238E27FC236}">
                  <a16:creationId xmlns:a16="http://schemas.microsoft.com/office/drawing/2014/main" id="{E66EBB8A-5CD9-D30D-79BA-FA56A6FD596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44">
              <a:extLst>
                <a:ext uri="{FF2B5EF4-FFF2-40B4-BE49-F238E27FC236}">
                  <a16:creationId xmlns:a16="http://schemas.microsoft.com/office/drawing/2014/main" id="{15ED93A7-024E-7756-11BF-3FBA102958D1}"/>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45">
              <a:extLst>
                <a:ext uri="{FF2B5EF4-FFF2-40B4-BE49-F238E27FC236}">
                  <a16:creationId xmlns:a16="http://schemas.microsoft.com/office/drawing/2014/main" id="{C68797C7-E282-4DAE-8443-51595913180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46">
              <a:extLst>
                <a:ext uri="{FF2B5EF4-FFF2-40B4-BE49-F238E27FC236}">
                  <a16:creationId xmlns:a16="http://schemas.microsoft.com/office/drawing/2014/main" id="{862BEF6C-F7DF-D0C8-4789-30AC9BBFE3A5}"/>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47">
              <a:extLst>
                <a:ext uri="{FF2B5EF4-FFF2-40B4-BE49-F238E27FC236}">
                  <a16:creationId xmlns:a16="http://schemas.microsoft.com/office/drawing/2014/main" id="{BFE19607-03E9-F8E2-DA78-4E9739DCE773}"/>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48">
              <a:extLst>
                <a:ext uri="{FF2B5EF4-FFF2-40B4-BE49-F238E27FC236}">
                  <a16:creationId xmlns:a16="http://schemas.microsoft.com/office/drawing/2014/main" id="{8E8BBB88-C5FA-62AA-5677-BC4CE0819BDE}"/>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49">
              <a:extLst>
                <a:ext uri="{FF2B5EF4-FFF2-40B4-BE49-F238E27FC236}">
                  <a16:creationId xmlns:a16="http://schemas.microsoft.com/office/drawing/2014/main" id="{7229C57A-395F-9FAC-5836-E69A35F6CDFC}"/>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50">
              <a:extLst>
                <a:ext uri="{FF2B5EF4-FFF2-40B4-BE49-F238E27FC236}">
                  <a16:creationId xmlns:a16="http://schemas.microsoft.com/office/drawing/2014/main" id="{A7BC5D49-0496-E36F-D0A0-F989464CA49E}"/>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51">
              <a:extLst>
                <a:ext uri="{FF2B5EF4-FFF2-40B4-BE49-F238E27FC236}">
                  <a16:creationId xmlns:a16="http://schemas.microsoft.com/office/drawing/2014/main" id="{D2808173-9848-4689-D6A4-6CB35B20BE27}"/>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52">
              <a:extLst>
                <a:ext uri="{FF2B5EF4-FFF2-40B4-BE49-F238E27FC236}">
                  <a16:creationId xmlns:a16="http://schemas.microsoft.com/office/drawing/2014/main" id="{E63D4DA1-DD92-F167-04D0-14FE04CE12E0}"/>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53">
              <a:extLst>
                <a:ext uri="{FF2B5EF4-FFF2-40B4-BE49-F238E27FC236}">
                  <a16:creationId xmlns:a16="http://schemas.microsoft.com/office/drawing/2014/main" id="{1B1A94CA-28A7-8279-FD62-5B69E0E55714}"/>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54">
              <a:extLst>
                <a:ext uri="{FF2B5EF4-FFF2-40B4-BE49-F238E27FC236}">
                  <a16:creationId xmlns:a16="http://schemas.microsoft.com/office/drawing/2014/main" id="{12585C9A-8D8B-DE11-D586-42116CE6E1BC}"/>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5" name="Content Placeholder 84">
            <a:extLst>
              <a:ext uri="{FF2B5EF4-FFF2-40B4-BE49-F238E27FC236}">
                <a16:creationId xmlns:a16="http://schemas.microsoft.com/office/drawing/2014/main" id="{138C0285-800D-9213-F0A9-E2BC23D91583}"/>
              </a:ext>
            </a:extLst>
          </p:cNvPr>
          <p:cNvSpPr>
            <a:spLocks noGrp="1"/>
          </p:cNvSpPr>
          <p:nvPr>
            <p:ph sz="quarter" idx="14" hasCustomPrompt="1"/>
          </p:nvPr>
        </p:nvSpPr>
        <p:spPr>
          <a:xfrm>
            <a:off x="4067175" y="1851025"/>
            <a:ext cx="4681538" cy="2773363"/>
          </a:xfrm>
        </p:spPr>
        <p:txBody>
          <a:bodyPr lIns="1440000" tIns="864000"/>
          <a:lstStyle>
            <a:lvl1pPr>
              <a:defRPr sz="800">
                <a:solidFill>
                  <a:schemeClr val="bg1"/>
                </a:solidFill>
              </a:defRPr>
            </a:lvl1pPr>
          </a:lstStyle>
          <a:p>
            <a:pPr lvl="0"/>
            <a:r>
              <a:rPr lang="en-US" dirty="0"/>
              <a:t>Click relevant icon to add table, chart or image</a:t>
            </a:r>
            <a:endParaRPr lang="en-GB" dirty="0"/>
          </a:p>
        </p:txBody>
      </p:sp>
      <p:sp>
        <p:nvSpPr>
          <p:cNvPr id="3" name="Date Placeholder 2">
            <a:extLst>
              <a:ext uri="{FF2B5EF4-FFF2-40B4-BE49-F238E27FC236}">
                <a16:creationId xmlns:a16="http://schemas.microsoft.com/office/drawing/2014/main" id="{5DF9DD47-2019-4FD3-8188-40BCB2B94EDB}"/>
              </a:ext>
            </a:extLst>
          </p:cNvPr>
          <p:cNvSpPr>
            <a:spLocks noGrp="1"/>
          </p:cNvSpPr>
          <p:nvPr>
            <p:ph type="dt" sz="half" idx="15"/>
          </p:nvPr>
        </p:nvSpPr>
        <p:spPr/>
        <p:txBody>
          <a:bodyPr/>
          <a:lstStyle/>
          <a:p>
            <a:pPr algn="ctr"/>
            <a:endParaRPr lang="en-GB" dirty="0"/>
          </a:p>
        </p:txBody>
      </p:sp>
      <p:sp>
        <p:nvSpPr>
          <p:cNvPr id="4" name="Footer Placeholder 3">
            <a:extLst>
              <a:ext uri="{FF2B5EF4-FFF2-40B4-BE49-F238E27FC236}">
                <a16:creationId xmlns:a16="http://schemas.microsoft.com/office/drawing/2014/main" id="{73BBCBDC-522F-98B3-551C-EC4B1FDCE49C}"/>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522AFE9C-DC1C-37D9-A0CA-375E5D5A7F4E}"/>
              </a:ext>
            </a:extLst>
          </p:cNvPr>
          <p:cNvSpPr>
            <a:spLocks noGrp="1"/>
          </p:cNvSpPr>
          <p:nvPr>
            <p:ph type="sldNum" sz="quarter" idx="17"/>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090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DCECCB84-F9BA-43D5-87BE-67443E8EF086}">
      <p15:sldGuideLst xmlns:p15="http://schemas.microsoft.com/office/powerpoint/2012/main">
        <p15:guide id="1" orient="horz" pos="1166" userDrawn="1">
          <p15:clr>
            <a:srgbClr val="A4A3A4"/>
          </p15:clr>
        </p15:guide>
        <p15:guide id="2" orient="horz" pos="1393" userDrawn="1">
          <p15:clr>
            <a:srgbClr val="A4A3A4"/>
          </p15:clr>
        </p15:guide>
        <p15:guide id="3" pos="2562"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4F595-68E4-51A7-913D-425A78347FF9}"/>
              </a:ext>
            </a:extLst>
          </p:cNvPr>
          <p:cNvSpPr>
            <a:spLocks noGrp="1"/>
          </p:cNvSpPr>
          <p:nvPr>
            <p:ph type="dt" sz="half" idx="10"/>
          </p:nvPr>
        </p:nvSpPr>
        <p:spPr/>
        <p:txBody>
          <a:bodyPr/>
          <a:lstStyle/>
          <a:p>
            <a:pPr algn="ctr"/>
            <a:endParaRPr lang="en-GB" dirty="0"/>
          </a:p>
        </p:txBody>
      </p:sp>
      <p:sp>
        <p:nvSpPr>
          <p:cNvPr id="6" name="Footer Placeholder 5">
            <a:extLst>
              <a:ext uri="{FF2B5EF4-FFF2-40B4-BE49-F238E27FC236}">
                <a16:creationId xmlns:a16="http://schemas.microsoft.com/office/drawing/2014/main" id="{7BE502B8-A8D6-E66D-20CB-5E8CE04AB5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FA0DE-F9BB-9034-8450-C93F4AEC9239}"/>
              </a:ext>
            </a:extLst>
          </p:cNvPr>
          <p:cNvSpPr>
            <a:spLocks noGrp="1"/>
          </p:cNvSpPr>
          <p:nvPr>
            <p:ph type="sldNum" sz="quarter" idx="12"/>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729035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utomatic Section 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92AEFE-F081-B719-658A-D878514B68E6}"/>
              </a:ext>
            </a:extLst>
          </p:cNvPr>
          <p:cNvPicPr>
            <a:picLocks noChangeAspect="1"/>
          </p:cNvPicPr>
          <p:nvPr userDrawn="1"/>
        </p:nvPicPr>
        <p:blipFill>
          <a:blip r:embed="rId2"/>
          <a:stretch>
            <a:fillRect/>
          </a:stretch>
        </p:blipFill>
        <p:spPr>
          <a:xfrm>
            <a:off x="0" y="0"/>
            <a:ext cx="9141292" cy="5143500"/>
          </a:xfrm>
          <a:prstGeom prst="rect">
            <a:avLst/>
          </a:prstGeom>
        </p:spPr>
      </p:pic>
      <p:sp>
        <p:nvSpPr>
          <p:cNvPr id="6" name="Shape 24">
            <a:extLst>
              <a:ext uri="{FF2B5EF4-FFF2-40B4-BE49-F238E27FC236}">
                <a16:creationId xmlns:a16="http://schemas.microsoft.com/office/drawing/2014/main" id="{E889CDDF-108D-F298-B25F-7DAF3ED65688}"/>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3" name="Date Placeholder 2">
            <a:extLst>
              <a:ext uri="{FF2B5EF4-FFF2-40B4-BE49-F238E27FC236}">
                <a16:creationId xmlns:a16="http://schemas.microsoft.com/office/drawing/2014/main" id="{2C3E9B5E-888B-3D64-3BA9-CA90CBD89A76}"/>
              </a:ext>
            </a:extLst>
          </p:cNvPr>
          <p:cNvSpPr>
            <a:spLocks noGrp="1"/>
          </p:cNvSpPr>
          <p:nvPr>
            <p:ph type="dt" sz="half" idx="10"/>
          </p:nvPr>
        </p:nvSpPr>
        <p:spPr/>
        <p:txBody>
          <a:bodyPr/>
          <a:lstStyle/>
          <a:p>
            <a:pPr algn="ctr"/>
            <a:endParaRPr lang="en-GB" dirty="0"/>
          </a:p>
        </p:txBody>
      </p:sp>
      <p:sp>
        <p:nvSpPr>
          <p:cNvPr id="4" name="Footer Placeholder 3">
            <a:extLst>
              <a:ext uri="{FF2B5EF4-FFF2-40B4-BE49-F238E27FC236}">
                <a16:creationId xmlns:a16="http://schemas.microsoft.com/office/drawing/2014/main" id="{FF7F2768-57F8-F651-A3D8-77C670B314B9}"/>
              </a:ext>
            </a:extLst>
          </p:cNvPr>
          <p:cNvSpPr>
            <a:spLocks noGrp="1"/>
          </p:cNvSpPr>
          <p:nvPr>
            <p:ph type="ftr" sz="quarter" idx="11"/>
          </p:nvPr>
        </p:nvSpPr>
        <p:spPr>
          <a:xfrm>
            <a:off x="0" y="0"/>
            <a:ext cx="0" cy="0"/>
          </a:xfrm>
        </p:spPr>
        <p:txBody>
          <a:bodyPr vert="horz" lIns="0" tIns="0" rIns="0" bIns="0" rtlCol="0" anchor="ctr"/>
          <a:lstStyle>
            <a:lvl1pPr>
              <a:defRPr lang="en-GB" sz="100" smtClean="0">
                <a:noFill/>
              </a:defRPr>
            </a:lvl1pPr>
          </a:lstStyle>
          <a:p>
            <a:pPr algn="ctr"/>
            <a:endParaRPr lang="en-GB" dirty="0"/>
          </a:p>
        </p:txBody>
      </p:sp>
      <p:sp>
        <p:nvSpPr>
          <p:cNvPr id="7" name="Round Single Corner Rectangle 27">
            <a:extLst>
              <a:ext uri="{FF2B5EF4-FFF2-40B4-BE49-F238E27FC236}">
                <a16:creationId xmlns:a16="http://schemas.microsoft.com/office/drawing/2014/main" id="{0631B50D-BCD7-E838-D3A7-A28B1BFF7CA5}"/>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 name="Round Single Corner Rectangle 37">
            <a:extLst>
              <a:ext uri="{FF2B5EF4-FFF2-40B4-BE49-F238E27FC236}">
                <a16:creationId xmlns:a16="http://schemas.microsoft.com/office/drawing/2014/main" id="{E0EF5415-7359-C6D8-1D8E-B66CD9D75427}"/>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 name="Round Single Corner Rectangle 27">
            <a:extLst>
              <a:ext uri="{FF2B5EF4-FFF2-40B4-BE49-F238E27FC236}">
                <a16:creationId xmlns:a16="http://schemas.microsoft.com/office/drawing/2014/main" id="{2F237F8B-7EA7-7591-0A6E-4884C980A237}"/>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0" name="Round Single Corner Rectangle 27">
            <a:extLst>
              <a:ext uri="{FF2B5EF4-FFF2-40B4-BE49-F238E27FC236}">
                <a16:creationId xmlns:a16="http://schemas.microsoft.com/office/drawing/2014/main" id="{17F100E3-45B6-3920-8F21-64D0E0840C96}"/>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9234FCBC-865E-224B-543C-486DC853111E}"/>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12" name="Round Single Corner Rectangle 27">
            <a:extLst>
              <a:ext uri="{FF2B5EF4-FFF2-40B4-BE49-F238E27FC236}">
                <a16:creationId xmlns:a16="http://schemas.microsoft.com/office/drawing/2014/main" id="{3A30A7CA-87D1-4DCA-704A-BBB34F502C08}"/>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3" name="Round Single Corner Rectangle 27">
            <a:extLst>
              <a:ext uri="{FF2B5EF4-FFF2-40B4-BE49-F238E27FC236}">
                <a16:creationId xmlns:a16="http://schemas.microsoft.com/office/drawing/2014/main" id="{9E89E51F-BF2E-156D-4489-46DD9EE6A5A6}"/>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16" name="Group 15">
            <a:extLst>
              <a:ext uri="{FF2B5EF4-FFF2-40B4-BE49-F238E27FC236}">
                <a16:creationId xmlns:a16="http://schemas.microsoft.com/office/drawing/2014/main" id="{FF8A5361-28F6-71B9-33F3-84F16272FDF1}"/>
              </a:ext>
            </a:extLst>
          </p:cNvPr>
          <p:cNvGrpSpPr>
            <a:grpSpLocks noChangeAspect="1"/>
          </p:cNvGrpSpPr>
          <p:nvPr userDrawn="1"/>
        </p:nvGrpSpPr>
        <p:grpSpPr bwMode="gray">
          <a:xfrm>
            <a:off x="7848464" y="291898"/>
            <a:ext cx="900000" cy="174513"/>
            <a:chOff x="4375150" y="6157913"/>
            <a:chExt cx="1874838" cy="363537"/>
          </a:xfrm>
        </p:grpSpPr>
        <p:sp>
          <p:nvSpPr>
            <p:cNvPr id="17" name="Freeform 13">
              <a:extLst>
                <a:ext uri="{FF2B5EF4-FFF2-40B4-BE49-F238E27FC236}">
                  <a16:creationId xmlns:a16="http://schemas.microsoft.com/office/drawing/2014/main" id="{27350F72-3C5F-0A0D-2A39-C8473CFEA8E6}"/>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4">
              <a:extLst>
                <a:ext uri="{FF2B5EF4-FFF2-40B4-BE49-F238E27FC236}">
                  <a16:creationId xmlns:a16="http://schemas.microsoft.com/office/drawing/2014/main" id="{C5EF0C18-6D75-3FA8-17E6-22ED194E8853}"/>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5">
              <a:extLst>
                <a:ext uri="{FF2B5EF4-FFF2-40B4-BE49-F238E27FC236}">
                  <a16:creationId xmlns:a16="http://schemas.microsoft.com/office/drawing/2014/main" id="{4F3876AA-16DA-43FC-DDF3-12C389AD5641}"/>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6">
              <a:extLst>
                <a:ext uri="{FF2B5EF4-FFF2-40B4-BE49-F238E27FC236}">
                  <a16:creationId xmlns:a16="http://schemas.microsoft.com/office/drawing/2014/main" id="{8D92CCD6-CF61-DD46-C02E-89364634F778}"/>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1">
              <a:extLst>
                <a:ext uri="{FF2B5EF4-FFF2-40B4-BE49-F238E27FC236}">
                  <a16:creationId xmlns:a16="http://schemas.microsoft.com/office/drawing/2014/main" id="{0A591F62-92B5-0800-AC39-B761CB6944B0}"/>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3">
              <a:extLst>
                <a:ext uri="{FF2B5EF4-FFF2-40B4-BE49-F238E27FC236}">
                  <a16:creationId xmlns:a16="http://schemas.microsoft.com/office/drawing/2014/main" id="{7A649A9F-C063-310D-A804-024EB2E4B253}"/>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5">
              <a:extLst>
                <a:ext uri="{FF2B5EF4-FFF2-40B4-BE49-F238E27FC236}">
                  <a16:creationId xmlns:a16="http://schemas.microsoft.com/office/drawing/2014/main" id="{A0471451-4653-4901-BBBD-ED0D7C1FD96C}"/>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6">
              <a:extLst>
                <a:ext uri="{FF2B5EF4-FFF2-40B4-BE49-F238E27FC236}">
                  <a16:creationId xmlns:a16="http://schemas.microsoft.com/office/drawing/2014/main" id="{11728928-42BD-1DB1-0DF2-CDCEFC8073EF}"/>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8">
              <a:extLst>
                <a:ext uri="{FF2B5EF4-FFF2-40B4-BE49-F238E27FC236}">
                  <a16:creationId xmlns:a16="http://schemas.microsoft.com/office/drawing/2014/main" id="{E510BF7E-1F6B-013D-C34E-50B370BE20E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9">
              <a:extLst>
                <a:ext uri="{FF2B5EF4-FFF2-40B4-BE49-F238E27FC236}">
                  <a16:creationId xmlns:a16="http://schemas.microsoft.com/office/drawing/2014/main" id="{69F35ADF-5D72-5AB5-80E0-092F15F990A3}"/>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30">
              <a:extLst>
                <a:ext uri="{FF2B5EF4-FFF2-40B4-BE49-F238E27FC236}">
                  <a16:creationId xmlns:a16="http://schemas.microsoft.com/office/drawing/2014/main" id="{3595D467-F170-2CDE-810B-5C799587993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31">
              <a:extLst>
                <a:ext uri="{FF2B5EF4-FFF2-40B4-BE49-F238E27FC236}">
                  <a16:creationId xmlns:a16="http://schemas.microsoft.com/office/drawing/2014/main" id="{4FB0004F-CDA8-CFBA-82E4-079F96DC21E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32">
              <a:extLst>
                <a:ext uri="{FF2B5EF4-FFF2-40B4-BE49-F238E27FC236}">
                  <a16:creationId xmlns:a16="http://schemas.microsoft.com/office/drawing/2014/main" id="{5B70418F-C93E-2DF8-2169-71E5349D590A}"/>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33">
              <a:extLst>
                <a:ext uri="{FF2B5EF4-FFF2-40B4-BE49-F238E27FC236}">
                  <a16:creationId xmlns:a16="http://schemas.microsoft.com/office/drawing/2014/main" id="{C9B18FA3-CACA-AE4F-1909-FCD9B0483E17}"/>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4">
              <a:extLst>
                <a:ext uri="{FF2B5EF4-FFF2-40B4-BE49-F238E27FC236}">
                  <a16:creationId xmlns:a16="http://schemas.microsoft.com/office/drawing/2014/main" id="{7C3B9BEC-D16F-D27D-75A1-85B8731BF9DE}"/>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5">
              <a:extLst>
                <a:ext uri="{FF2B5EF4-FFF2-40B4-BE49-F238E27FC236}">
                  <a16:creationId xmlns:a16="http://schemas.microsoft.com/office/drawing/2014/main" id="{2DBD5CA4-26F4-4FF8-E882-2C34E2D008EA}"/>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6">
              <a:extLst>
                <a:ext uri="{FF2B5EF4-FFF2-40B4-BE49-F238E27FC236}">
                  <a16:creationId xmlns:a16="http://schemas.microsoft.com/office/drawing/2014/main" id="{DA7BB34A-301A-E666-045D-C46EA8D249F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7">
              <a:extLst>
                <a:ext uri="{FF2B5EF4-FFF2-40B4-BE49-F238E27FC236}">
                  <a16:creationId xmlns:a16="http://schemas.microsoft.com/office/drawing/2014/main" id="{A5476F5D-A07F-2D41-1EC7-6B52C518D467}"/>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8">
              <a:extLst>
                <a:ext uri="{FF2B5EF4-FFF2-40B4-BE49-F238E27FC236}">
                  <a16:creationId xmlns:a16="http://schemas.microsoft.com/office/drawing/2014/main" id="{4C061FDB-D0F9-B01C-CF47-9DA803633B2F}"/>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9">
              <a:extLst>
                <a:ext uri="{FF2B5EF4-FFF2-40B4-BE49-F238E27FC236}">
                  <a16:creationId xmlns:a16="http://schemas.microsoft.com/office/drawing/2014/main" id="{A63C3776-145F-6694-953D-8B90E58D84D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40">
              <a:extLst>
                <a:ext uri="{FF2B5EF4-FFF2-40B4-BE49-F238E27FC236}">
                  <a16:creationId xmlns:a16="http://schemas.microsoft.com/office/drawing/2014/main" id="{0A3A0001-F12A-D573-2954-053BC961394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41">
              <a:extLst>
                <a:ext uri="{FF2B5EF4-FFF2-40B4-BE49-F238E27FC236}">
                  <a16:creationId xmlns:a16="http://schemas.microsoft.com/office/drawing/2014/main" id="{F2A70853-9654-36ED-A0ED-CE87E7A9B4C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42">
              <a:extLst>
                <a:ext uri="{FF2B5EF4-FFF2-40B4-BE49-F238E27FC236}">
                  <a16:creationId xmlns:a16="http://schemas.microsoft.com/office/drawing/2014/main" id="{CCDD7E16-75D2-B504-9914-834C6BA8B4AE}"/>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43">
              <a:extLst>
                <a:ext uri="{FF2B5EF4-FFF2-40B4-BE49-F238E27FC236}">
                  <a16:creationId xmlns:a16="http://schemas.microsoft.com/office/drawing/2014/main" id="{3963AFAE-7329-6DA1-6588-346329819B4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4">
              <a:extLst>
                <a:ext uri="{FF2B5EF4-FFF2-40B4-BE49-F238E27FC236}">
                  <a16:creationId xmlns:a16="http://schemas.microsoft.com/office/drawing/2014/main" id="{80750717-0F9B-82C7-260A-C371057D5B81}"/>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5">
              <a:extLst>
                <a:ext uri="{FF2B5EF4-FFF2-40B4-BE49-F238E27FC236}">
                  <a16:creationId xmlns:a16="http://schemas.microsoft.com/office/drawing/2014/main" id="{812B474E-04C5-4D83-D560-81232D2EBE74}"/>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6">
              <a:extLst>
                <a:ext uri="{FF2B5EF4-FFF2-40B4-BE49-F238E27FC236}">
                  <a16:creationId xmlns:a16="http://schemas.microsoft.com/office/drawing/2014/main" id="{110D7886-AA77-7CF5-A991-E11D1F332A73}"/>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7">
              <a:extLst>
                <a:ext uri="{FF2B5EF4-FFF2-40B4-BE49-F238E27FC236}">
                  <a16:creationId xmlns:a16="http://schemas.microsoft.com/office/drawing/2014/main" id="{6C3C6533-DFC7-14F7-DAE6-81194414EC76}"/>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8">
              <a:extLst>
                <a:ext uri="{FF2B5EF4-FFF2-40B4-BE49-F238E27FC236}">
                  <a16:creationId xmlns:a16="http://schemas.microsoft.com/office/drawing/2014/main" id="{8310F5F4-1BE9-D54F-9578-2931FE589268}"/>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9">
              <a:extLst>
                <a:ext uri="{FF2B5EF4-FFF2-40B4-BE49-F238E27FC236}">
                  <a16:creationId xmlns:a16="http://schemas.microsoft.com/office/drawing/2014/main" id="{1285A3DC-7AD0-38E6-EA69-7FCF39B6C838}"/>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50">
              <a:extLst>
                <a:ext uri="{FF2B5EF4-FFF2-40B4-BE49-F238E27FC236}">
                  <a16:creationId xmlns:a16="http://schemas.microsoft.com/office/drawing/2014/main" id="{0290E932-C892-4DF8-6841-974591710E6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51">
              <a:extLst>
                <a:ext uri="{FF2B5EF4-FFF2-40B4-BE49-F238E27FC236}">
                  <a16:creationId xmlns:a16="http://schemas.microsoft.com/office/drawing/2014/main" id="{AAAEBDF5-5DC1-4293-77E8-B36678929FF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52">
              <a:extLst>
                <a:ext uri="{FF2B5EF4-FFF2-40B4-BE49-F238E27FC236}">
                  <a16:creationId xmlns:a16="http://schemas.microsoft.com/office/drawing/2014/main" id="{DCDFF717-A2D6-B04E-D2CC-F08FEA7D676E}"/>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53">
              <a:extLst>
                <a:ext uri="{FF2B5EF4-FFF2-40B4-BE49-F238E27FC236}">
                  <a16:creationId xmlns:a16="http://schemas.microsoft.com/office/drawing/2014/main" id="{98FCC469-5307-C512-403F-D9CCCBB2ED78}"/>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4">
              <a:extLst>
                <a:ext uri="{FF2B5EF4-FFF2-40B4-BE49-F238E27FC236}">
                  <a16:creationId xmlns:a16="http://schemas.microsoft.com/office/drawing/2014/main" id="{D36FE9BF-9A33-E321-6939-578E9A58E69D}"/>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864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utomatic Table of Conte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8DEF68-3F1A-BDEE-0D4A-4CD2781EE36F}"/>
              </a:ext>
            </a:extLst>
          </p:cNvPr>
          <p:cNvPicPr>
            <a:picLocks noChangeAspect="1"/>
          </p:cNvPicPr>
          <p:nvPr userDrawn="1"/>
        </p:nvPicPr>
        <p:blipFill>
          <a:blip r:embed="rId2"/>
          <a:stretch>
            <a:fillRect/>
          </a:stretch>
        </p:blipFill>
        <p:spPr>
          <a:xfrm>
            <a:off x="1354" y="0"/>
            <a:ext cx="9141292" cy="5143500"/>
          </a:xfrm>
          <a:prstGeom prst="rect">
            <a:avLst/>
          </a:prstGeom>
        </p:spPr>
      </p:pic>
      <p:sp>
        <p:nvSpPr>
          <p:cNvPr id="2" name="Title 1">
            <a:extLst>
              <a:ext uri="{FF2B5EF4-FFF2-40B4-BE49-F238E27FC236}">
                <a16:creationId xmlns:a16="http://schemas.microsoft.com/office/drawing/2014/main" id="{88FB22E5-F732-8AA7-0ED2-763A851480CD}"/>
              </a:ext>
            </a:extLst>
          </p:cNvPr>
          <p:cNvSpPr>
            <a:spLocks noGrp="1"/>
          </p:cNvSpPr>
          <p:nvPr>
            <p:ph type="title"/>
          </p:nvPr>
        </p:nvSpPr>
        <p:spPr/>
        <p:txBody>
          <a:bodyPr/>
          <a:lstStyle>
            <a:lvl1pPr algn="ctr">
              <a:defRPr>
                <a:solidFill>
                  <a:schemeClr val="bg1"/>
                </a:solidFill>
              </a:defRPr>
            </a:lvl1pPr>
          </a:lstStyle>
          <a:p>
            <a:r>
              <a:rPr lang="en-US"/>
              <a:t>Click to edit Master title style</a:t>
            </a:r>
            <a:endParaRPr lang="en-GB" dirty="0"/>
          </a:p>
        </p:txBody>
      </p:sp>
      <p:cxnSp>
        <p:nvCxnSpPr>
          <p:cNvPr id="9" name="Straight Connector 8">
            <a:extLst>
              <a:ext uri="{FF2B5EF4-FFF2-40B4-BE49-F238E27FC236}">
                <a16:creationId xmlns:a16="http://schemas.microsoft.com/office/drawing/2014/main" id="{0446C728-8A59-EE7A-4F68-CEB1DD8EEBDB}"/>
              </a:ext>
            </a:extLst>
          </p:cNvPr>
          <p:cNvCxnSpPr>
            <a:cxnSpLocks/>
          </p:cNvCxnSpPr>
          <p:nvPr userDrawn="1"/>
        </p:nvCxnSpPr>
        <p:spPr>
          <a:xfrm>
            <a:off x="753694" y="1319046"/>
            <a:ext cx="76366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96053B7-E652-2C9F-18A5-59EE59DF75E3}"/>
              </a:ext>
            </a:extLst>
          </p:cNvPr>
          <p:cNvGrpSpPr>
            <a:grpSpLocks noChangeAspect="1"/>
          </p:cNvGrpSpPr>
          <p:nvPr userDrawn="1"/>
        </p:nvGrpSpPr>
        <p:grpSpPr bwMode="gray">
          <a:xfrm>
            <a:off x="7848464" y="291898"/>
            <a:ext cx="900000" cy="174513"/>
            <a:chOff x="4375150" y="6157913"/>
            <a:chExt cx="1874838" cy="363537"/>
          </a:xfrm>
        </p:grpSpPr>
        <p:sp>
          <p:nvSpPr>
            <p:cNvPr id="46" name="Freeform 13">
              <a:extLst>
                <a:ext uri="{FF2B5EF4-FFF2-40B4-BE49-F238E27FC236}">
                  <a16:creationId xmlns:a16="http://schemas.microsoft.com/office/drawing/2014/main" id="{E24DCFE9-A5BB-AC19-B6B6-D8A83EEBF24E}"/>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14">
              <a:extLst>
                <a:ext uri="{FF2B5EF4-FFF2-40B4-BE49-F238E27FC236}">
                  <a16:creationId xmlns:a16="http://schemas.microsoft.com/office/drawing/2014/main" id="{2BB14353-5F70-3A66-2C12-4B23216A1BCB}"/>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15">
              <a:extLst>
                <a:ext uri="{FF2B5EF4-FFF2-40B4-BE49-F238E27FC236}">
                  <a16:creationId xmlns:a16="http://schemas.microsoft.com/office/drawing/2014/main" id="{6CA61B22-7238-D5A1-5C27-3770349CC28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16">
              <a:extLst>
                <a:ext uri="{FF2B5EF4-FFF2-40B4-BE49-F238E27FC236}">
                  <a16:creationId xmlns:a16="http://schemas.microsoft.com/office/drawing/2014/main" id="{07D60E70-CDC1-B7E3-4FF0-31E0FBC598F5}"/>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21">
              <a:extLst>
                <a:ext uri="{FF2B5EF4-FFF2-40B4-BE49-F238E27FC236}">
                  <a16:creationId xmlns:a16="http://schemas.microsoft.com/office/drawing/2014/main" id="{25B671FC-D669-A323-9774-72BAE6A55C33}"/>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23">
              <a:extLst>
                <a:ext uri="{FF2B5EF4-FFF2-40B4-BE49-F238E27FC236}">
                  <a16:creationId xmlns:a16="http://schemas.microsoft.com/office/drawing/2014/main" id="{09F98EDD-77C5-0B0F-1CE2-01F5B8222B71}"/>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25">
              <a:extLst>
                <a:ext uri="{FF2B5EF4-FFF2-40B4-BE49-F238E27FC236}">
                  <a16:creationId xmlns:a16="http://schemas.microsoft.com/office/drawing/2014/main" id="{74F814C7-1BFA-AB92-ECCB-1D687D99A9A4}"/>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26">
              <a:extLst>
                <a:ext uri="{FF2B5EF4-FFF2-40B4-BE49-F238E27FC236}">
                  <a16:creationId xmlns:a16="http://schemas.microsoft.com/office/drawing/2014/main" id="{45CF082E-1C4F-C9B7-63BB-7A00B77084F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28">
              <a:extLst>
                <a:ext uri="{FF2B5EF4-FFF2-40B4-BE49-F238E27FC236}">
                  <a16:creationId xmlns:a16="http://schemas.microsoft.com/office/drawing/2014/main" id="{56B3D2CC-183A-E453-E02D-EF0FAAF8BCDF}"/>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29">
              <a:extLst>
                <a:ext uri="{FF2B5EF4-FFF2-40B4-BE49-F238E27FC236}">
                  <a16:creationId xmlns:a16="http://schemas.microsoft.com/office/drawing/2014/main" id="{3B72C57E-E4DF-396B-5209-3D298B56A9DB}"/>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30">
              <a:extLst>
                <a:ext uri="{FF2B5EF4-FFF2-40B4-BE49-F238E27FC236}">
                  <a16:creationId xmlns:a16="http://schemas.microsoft.com/office/drawing/2014/main" id="{C04BBF3E-D670-D909-BC4B-4C0DD8A98458}"/>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31">
              <a:extLst>
                <a:ext uri="{FF2B5EF4-FFF2-40B4-BE49-F238E27FC236}">
                  <a16:creationId xmlns:a16="http://schemas.microsoft.com/office/drawing/2014/main" id="{C21D2935-B3C0-2774-1DC8-F96083BDC9FA}"/>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32">
              <a:extLst>
                <a:ext uri="{FF2B5EF4-FFF2-40B4-BE49-F238E27FC236}">
                  <a16:creationId xmlns:a16="http://schemas.microsoft.com/office/drawing/2014/main" id="{2A559B72-DB4E-2B64-4CD1-B0C4F0B75C01}"/>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33">
              <a:extLst>
                <a:ext uri="{FF2B5EF4-FFF2-40B4-BE49-F238E27FC236}">
                  <a16:creationId xmlns:a16="http://schemas.microsoft.com/office/drawing/2014/main" id="{96D3C9E7-3FAF-39A9-4289-01AEC673EDD7}"/>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34">
              <a:extLst>
                <a:ext uri="{FF2B5EF4-FFF2-40B4-BE49-F238E27FC236}">
                  <a16:creationId xmlns:a16="http://schemas.microsoft.com/office/drawing/2014/main" id="{C4BF6816-AFBA-759F-D9DD-ED91F3B349B4}"/>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35">
              <a:extLst>
                <a:ext uri="{FF2B5EF4-FFF2-40B4-BE49-F238E27FC236}">
                  <a16:creationId xmlns:a16="http://schemas.microsoft.com/office/drawing/2014/main" id="{B7DFE844-692B-787C-99CF-3FB77B1BDA39}"/>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36">
              <a:extLst>
                <a:ext uri="{FF2B5EF4-FFF2-40B4-BE49-F238E27FC236}">
                  <a16:creationId xmlns:a16="http://schemas.microsoft.com/office/drawing/2014/main" id="{90EA0A48-D2E7-03A3-879D-B7D3265D9E34}"/>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37">
              <a:extLst>
                <a:ext uri="{FF2B5EF4-FFF2-40B4-BE49-F238E27FC236}">
                  <a16:creationId xmlns:a16="http://schemas.microsoft.com/office/drawing/2014/main" id="{642287EC-0AAB-20C6-7A9A-D868499A876C}"/>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38">
              <a:extLst>
                <a:ext uri="{FF2B5EF4-FFF2-40B4-BE49-F238E27FC236}">
                  <a16:creationId xmlns:a16="http://schemas.microsoft.com/office/drawing/2014/main" id="{D1D29BF8-0A57-2E6F-C65A-45854777C978}"/>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39">
              <a:extLst>
                <a:ext uri="{FF2B5EF4-FFF2-40B4-BE49-F238E27FC236}">
                  <a16:creationId xmlns:a16="http://schemas.microsoft.com/office/drawing/2014/main" id="{436B5903-B363-6F6D-F3ED-7D4F001A5118}"/>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40">
              <a:extLst>
                <a:ext uri="{FF2B5EF4-FFF2-40B4-BE49-F238E27FC236}">
                  <a16:creationId xmlns:a16="http://schemas.microsoft.com/office/drawing/2014/main" id="{FA696476-AA93-4F6F-E966-805A17C86372}"/>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41">
              <a:extLst>
                <a:ext uri="{FF2B5EF4-FFF2-40B4-BE49-F238E27FC236}">
                  <a16:creationId xmlns:a16="http://schemas.microsoft.com/office/drawing/2014/main" id="{75B899B1-74E6-E2BF-A459-CE34BA6AB3E1}"/>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42">
              <a:extLst>
                <a:ext uri="{FF2B5EF4-FFF2-40B4-BE49-F238E27FC236}">
                  <a16:creationId xmlns:a16="http://schemas.microsoft.com/office/drawing/2014/main" id="{DA450A95-DEA4-9B94-E05D-1FC23D3A8A17}"/>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43">
              <a:extLst>
                <a:ext uri="{FF2B5EF4-FFF2-40B4-BE49-F238E27FC236}">
                  <a16:creationId xmlns:a16="http://schemas.microsoft.com/office/drawing/2014/main" id="{4091E8FD-1B98-B0B0-5DB9-4E202A192B3A}"/>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44">
              <a:extLst>
                <a:ext uri="{FF2B5EF4-FFF2-40B4-BE49-F238E27FC236}">
                  <a16:creationId xmlns:a16="http://schemas.microsoft.com/office/drawing/2014/main" id="{C0BF2DF1-2D11-64EA-6769-73BF09D7AE60}"/>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45">
              <a:extLst>
                <a:ext uri="{FF2B5EF4-FFF2-40B4-BE49-F238E27FC236}">
                  <a16:creationId xmlns:a16="http://schemas.microsoft.com/office/drawing/2014/main" id="{454C799B-3F42-5C69-8A86-23FB62226C9B}"/>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46">
              <a:extLst>
                <a:ext uri="{FF2B5EF4-FFF2-40B4-BE49-F238E27FC236}">
                  <a16:creationId xmlns:a16="http://schemas.microsoft.com/office/drawing/2014/main" id="{D5F3F39A-DA1B-C047-74B4-3E71D128D35E}"/>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47">
              <a:extLst>
                <a:ext uri="{FF2B5EF4-FFF2-40B4-BE49-F238E27FC236}">
                  <a16:creationId xmlns:a16="http://schemas.microsoft.com/office/drawing/2014/main" id="{F53E9493-41B6-B724-EF62-B65FD1C6959F}"/>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48">
              <a:extLst>
                <a:ext uri="{FF2B5EF4-FFF2-40B4-BE49-F238E27FC236}">
                  <a16:creationId xmlns:a16="http://schemas.microsoft.com/office/drawing/2014/main" id="{94A6F797-32A6-807A-8C16-68AC9FF1008B}"/>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49">
              <a:extLst>
                <a:ext uri="{FF2B5EF4-FFF2-40B4-BE49-F238E27FC236}">
                  <a16:creationId xmlns:a16="http://schemas.microsoft.com/office/drawing/2014/main" id="{22B4BA00-28CA-3816-8051-6538A04CAAB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50">
              <a:extLst>
                <a:ext uri="{FF2B5EF4-FFF2-40B4-BE49-F238E27FC236}">
                  <a16:creationId xmlns:a16="http://schemas.microsoft.com/office/drawing/2014/main" id="{EE160C34-EBBB-6194-EA7D-E5F47C2ECF2E}"/>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51">
              <a:extLst>
                <a:ext uri="{FF2B5EF4-FFF2-40B4-BE49-F238E27FC236}">
                  <a16:creationId xmlns:a16="http://schemas.microsoft.com/office/drawing/2014/main" id="{886E0566-0E53-7A63-37A5-A58F64E5F11F}"/>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52">
              <a:extLst>
                <a:ext uri="{FF2B5EF4-FFF2-40B4-BE49-F238E27FC236}">
                  <a16:creationId xmlns:a16="http://schemas.microsoft.com/office/drawing/2014/main" id="{7659A0C5-3A53-9B2E-9960-7C2EAA6E5447}"/>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53">
              <a:extLst>
                <a:ext uri="{FF2B5EF4-FFF2-40B4-BE49-F238E27FC236}">
                  <a16:creationId xmlns:a16="http://schemas.microsoft.com/office/drawing/2014/main" id="{0F941B59-D0ED-E592-E53B-FA3D9AEE334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54">
              <a:extLst>
                <a:ext uri="{FF2B5EF4-FFF2-40B4-BE49-F238E27FC236}">
                  <a16:creationId xmlns:a16="http://schemas.microsoft.com/office/drawing/2014/main" id="{3C4B6D3B-4980-02BC-839B-8DCFCAFC3215}"/>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7" name="TextBox 6">
            <a:extLst>
              <a:ext uri="{FF2B5EF4-FFF2-40B4-BE49-F238E27FC236}">
                <a16:creationId xmlns:a16="http://schemas.microsoft.com/office/drawing/2014/main" id="{61F317D8-87DC-FF02-F836-1C769FD9DC66}"/>
              </a:ext>
            </a:extLst>
          </p:cNvPr>
          <p:cNvSpPr txBox="1"/>
          <p:nvPr userDrawn="1"/>
        </p:nvSpPr>
        <p:spPr>
          <a:xfrm>
            <a:off x="753694" y="1959682"/>
            <a:ext cx="2630174" cy="246221"/>
          </a:xfrm>
          <a:prstGeom prst="rect">
            <a:avLst/>
          </a:prstGeom>
          <a:noFill/>
        </p:spPr>
        <p:txBody>
          <a:bodyPr vert="horz" wrap="square" lIns="0" tIns="0" rIns="0" bIns="0" rtlCol="0">
            <a:spAutoFit/>
          </a:bodyPr>
          <a:lstStyle/>
          <a:p>
            <a:pPr algn="l"/>
            <a:r>
              <a:rPr lang="en-GB" sz="1600" dirty="0">
                <a:solidFill>
                  <a:schemeClr val="bg1"/>
                </a:solidFill>
              </a:rPr>
              <a:t>Section</a:t>
            </a:r>
          </a:p>
        </p:txBody>
      </p:sp>
      <p:sp>
        <p:nvSpPr>
          <p:cNvPr id="8" name="TextBox 7">
            <a:extLst>
              <a:ext uri="{FF2B5EF4-FFF2-40B4-BE49-F238E27FC236}">
                <a16:creationId xmlns:a16="http://schemas.microsoft.com/office/drawing/2014/main" id="{C7E5C3D0-EC13-55EC-0226-319F6ABDC4CF}"/>
              </a:ext>
            </a:extLst>
          </p:cNvPr>
          <p:cNvSpPr txBox="1"/>
          <p:nvPr userDrawn="1"/>
        </p:nvSpPr>
        <p:spPr>
          <a:xfrm>
            <a:off x="3419872" y="1959683"/>
            <a:ext cx="900100" cy="246221"/>
          </a:xfrm>
          <a:prstGeom prst="rect">
            <a:avLst/>
          </a:prstGeom>
          <a:noFill/>
        </p:spPr>
        <p:txBody>
          <a:bodyPr vert="horz" wrap="square" lIns="0" tIns="0" rIns="0" bIns="0" rtlCol="0">
            <a:spAutoFit/>
          </a:bodyPr>
          <a:lstStyle/>
          <a:p>
            <a:pPr algn="r"/>
            <a:r>
              <a:rPr lang="en-GB" sz="1600" dirty="0">
                <a:solidFill>
                  <a:schemeClr val="bg1"/>
                </a:solidFill>
              </a:rPr>
              <a:t>Page</a:t>
            </a:r>
          </a:p>
        </p:txBody>
      </p:sp>
      <p:cxnSp>
        <p:nvCxnSpPr>
          <p:cNvPr id="11" name="Straight Connector 10">
            <a:extLst>
              <a:ext uri="{FF2B5EF4-FFF2-40B4-BE49-F238E27FC236}">
                <a16:creationId xmlns:a16="http://schemas.microsoft.com/office/drawing/2014/main" id="{27327CA7-D322-6476-5B1F-7FBA350D5B5E}"/>
              </a:ext>
            </a:extLst>
          </p:cNvPr>
          <p:cNvCxnSpPr/>
          <p:nvPr userDrawn="1"/>
        </p:nvCxnSpPr>
        <p:spPr>
          <a:xfrm>
            <a:off x="753694" y="2247714"/>
            <a:ext cx="35662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13">
            <a:extLst>
              <a:ext uri="{FF2B5EF4-FFF2-40B4-BE49-F238E27FC236}">
                <a16:creationId xmlns:a16="http://schemas.microsoft.com/office/drawing/2014/main" id="{BFBB76E8-B552-7266-5048-D58651D62065}"/>
              </a:ext>
            </a:extLst>
          </p:cNvPr>
          <p:cNvSpPr>
            <a:spLocks noGrp="1"/>
          </p:cNvSpPr>
          <p:nvPr>
            <p:ph type="dt" sz="half" idx="10"/>
          </p:nvPr>
        </p:nvSpPr>
        <p:spPr/>
        <p:txBody>
          <a:bodyPr/>
          <a:lstStyle/>
          <a:p>
            <a:pPr algn="ctr"/>
            <a:endParaRPr lang="en-GB" dirty="0"/>
          </a:p>
        </p:txBody>
      </p:sp>
      <p:sp>
        <p:nvSpPr>
          <p:cNvPr id="15" name="Footer Placeholder 14">
            <a:extLst>
              <a:ext uri="{FF2B5EF4-FFF2-40B4-BE49-F238E27FC236}">
                <a16:creationId xmlns:a16="http://schemas.microsoft.com/office/drawing/2014/main" id="{706814F5-183D-2388-77B0-D583DE5E3EFA}"/>
              </a:ext>
            </a:extLst>
          </p:cNvPr>
          <p:cNvSpPr>
            <a:spLocks noGrp="1"/>
          </p:cNvSpPr>
          <p:nvPr>
            <p:ph type="ftr" sz="quarter" idx="11"/>
          </p:nvPr>
        </p:nvSpPr>
        <p:spPr>
          <a:xfrm>
            <a:off x="0" y="0"/>
            <a:ext cx="0" cy="0"/>
          </a:xfrm>
        </p:spPr>
        <p:txBody>
          <a:bodyPr/>
          <a:lstStyle>
            <a:lvl1pPr>
              <a:defRPr>
                <a:noFill/>
              </a:defRPr>
            </a:lvl1pPr>
          </a:lstStyle>
          <a:p>
            <a:endParaRPr lang="en-US" dirty="0"/>
          </a:p>
        </p:txBody>
      </p:sp>
      <p:sp>
        <p:nvSpPr>
          <p:cNvPr id="16" name="Slide Number Placeholder 15">
            <a:extLst>
              <a:ext uri="{FF2B5EF4-FFF2-40B4-BE49-F238E27FC236}">
                <a16:creationId xmlns:a16="http://schemas.microsoft.com/office/drawing/2014/main" id="{898CB4FF-7045-54E5-AF41-808E9C0BA8FB}"/>
              </a:ext>
            </a:extLst>
          </p:cNvPr>
          <p:cNvSpPr>
            <a:spLocks noGrp="1"/>
          </p:cNvSpPr>
          <p:nvPr>
            <p:ph type="sldNum" sz="quarter" idx="12"/>
          </p:nvPr>
        </p:nvSpPr>
        <p:spPr>
          <a:xfrm>
            <a:off x="0" y="0"/>
            <a:ext cx="0" cy="0"/>
          </a:xfrm>
        </p:spPr>
        <p:txBody>
          <a:bodyPr vert="horz" lIns="0" tIns="0" rIns="0" bIns="0" rtlCol="0" anchor="ctr"/>
          <a:lstStyle>
            <a:lvl1pPr>
              <a:defRPr lang="en-GB" sz="100" smtClean="0">
                <a:noFill/>
                <a:latin typeface="Arial" panose="020B0604020202020204" pitchFamily="34" charset="0"/>
              </a:defRPr>
            </a:lvl1pPr>
          </a:lstStyle>
          <a:p>
            <a:pPr algn="ctr"/>
            <a:r>
              <a:rPr lang="en-GB" dirty="0"/>
              <a:t>Page </a:t>
            </a:r>
            <a:fld id="{355F9927-066A-4E42-B902-7FE3DF2732F9}" type="slidenum">
              <a:rPr smtClean="0"/>
              <a:pPr algn="ctr"/>
              <a:t>‹#›</a:t>
            </a:fld>
            <a:endParaRPr dirty="0"/>
          </a:p>
        </p:txBody>
      </p:sp>
    </p:spTree>
    <p:extLst>
      <p:ext uri="{BB962C8B-B14F-4D97-AF65-F5344CB8AC3E}">
        <p14:creationId xmlns:p14="http://schemas.microsoft.com/office/powerpoint/2010/main" val="358810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E1F8ACC-DFA7-E162-4D95-7B28A80D6F43}"/>
              </a:ext>
            </a:extLst>
          </p:cNvPr>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DB71507A-FD57-7BDC-8E63-8E295D58A49A}"/>
              </a:ext>
            </a:extLst>
          </p:cNvPr>
          <p:cNvSpPr>
            <a:spLocks noGrp="1"/>
          </p:cNvSpPr>
          <p:nvPr>
            <p:ph type="title"/>
          </p:nvPr>
        </p:nvSpPr>
        <p:spPr>
          <a:xfrm>
            <a:off x="395288" y="663574"/>
            <a:ext cx="8353425" cy="323851"/>
          </a:xfrm>
        </p:spPr>
        <p:txBody>
          <a:bodyPr/>
          <a:lstStyle>
            <a:lvl1pPr>
              <a:defRPr>
                <a:solidFill>
                  <a:schemeClr val="accent3"/>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1C84159B-F0DE-0A27-34B3-E5121DD1F350}"/>
              </a:ext>
            </a:extLst>
          </p:cNvPr>
          <p:cNvSpPr>
            <a:spLocks noGrp="1"/>
          </p:cNvSpPr>
          <p:nvPr>
            <p:ph type="dt" sz="half" idx="15"/>
          </p:nvPr>
        </p:nvSpPr>
        <p:spPr/>
        <p:txBody>
          <a:bodyPr/>
          <a:lstStyle/>
          <a:p>
            <a:pPr algn="ctr"/>
            <a:endParaRPr lang="en-GB" dirty="0"/>
          </a:p>
        </p:txBody>
      </p:sp>
      <p:sp>
        <p:nvSpPr>
          <p:cNvPr id="4" name="Footer Placeholder 3">
            <a:extLst>
              <a:ext uri="{FF2B5EF4-FFF2-40B4-BE49-F238E27FC236}">
                <a16:creationId xmlns:a16="http://schemas.microsoft.com/office/drawing/2014/main" id="{682C8BEB-B110-231A-6091-5C3C07459077}"/>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7C06C39B-394E-ADBE-CFC4-E5A58B748D82}"/>
              </a:ext>
            </a:extLst>
          </p:cNvPr>
          <p:cNvSpPr>
            <a:spLocks noGrp="1"/>
          </p:cNvSpPr>
          <p:nvPr>
            <p:ph type="sldNum" sz="quarter" idx="17"/>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166730839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Automatic Table of Conte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8DEF68-3F1A-BDEE-0D4A-4CD2781EE36F}"/>
              </a:ext>
            </a:extLst>
          </p:cNvPr>
          <p:cNvPicPr>
            <a:picLocks noChangeAspect="1"/>
          </p:cNvPicPr>
          <p:nvPr userDrawn="1"/>
        </p:nvPicPr>
        <p:blipFill>
          <a:blip r:embed="rId2"/>
          <a:stretch>
            <a:fillRect/>
          </a:stretch>
        </p:blipFill>
        <p:spPr>
          <a:xfrm>
            <a:off x="2708" y="0"/>
            <a:ext cx="9141292" cy="5143500"/>
          </a:xfrm>
          <a:prstGeom prst="rect">
            <a:avLst/>
          </a:prstGeom>
        </p:spPr>
      </p:pic>
      <p:grpSp>
        <p:nvGrpSpPr>
          <p:cNvPr id="45" name="Group 44">
            <a:extLst>
              <a:ext uri="{FF2B5EF4-FFF2-40B4-BE49-F238E27FC236}">
                <a16:creationId xmlns:a16="http://schemas.microsoft.com/office/drawing/2014/main" id="{A96053B7-E652-2C9F-18A5-59EE59DF75E3}"/>
              </a:ext>
            </a:extLst>
          </p:cNvPr>
          <p:cNvGrpSpPr>
            <a:grpSpLocks noChangeAspect="1"/>
          </p:cNvGrpSpPr>
          <p:nvPr userDrawn="1"/>
        </p:nvGrpSpPr>
        <p:grpSpPr bwMode="gray">
          <a:xfrm>
            <a:off x="7848464" y="291898"/>
            <a:ext cx="900000" cy="174513"/>
            <a:chOff x="4375150" y="6157913"/>
            <a:chExt cx="1874838" cy="363537"/>
          </a:xfrm>
        </p:grpSpPr>
        <p:sp>
          <p:nvSpPr>
            <p:cNvPr id="46" name="Freeform 13">
              <a:extLst>
                <a:ext uri="{FF2B5EF4-FFF2-40B4-BE49-F238E27FC236}">
                  <a16:creationId xmlns:a16="http://schemas.microsoft.com/office/drawing/2014/main" id="{E24DCFE9-A5BB-AC19-B6B6-D8A83EEBF24E}"/>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14">
              <a:extLst>
                <a:ext uri="{FF2B5EF4-FFF2-40B4-BE49-F238E27FC236}">
                  <a16:creationId xmlns:a16="http://schemas.microsoft.com/office/drawing/2014/main" id="{2BB14353-5F70-3A66-2C12-4B23216A1BCB}"/>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15">
              <a:extLst>
                <a:ext uri="{FF2B5EF4-FFF2-40B4-BE49-F238E27FC236}">
                  <a16:creationId xmlns:a16="http://schemas.microsoft.com/office/drawing/2014/main" id="{6CA61B22-7238-D5A1-5C27-3770349CC28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16">
              <a:extLst>
                <a:ext uri="{FF2B5EF4-FFF2-40B4-BE49-F238E27FC236}">
                  <a16:creationId xmlns:a16="http://schemas.microsoft.com/office/drawing/2014/main" id="{07D60E70-CDC1-B7E3-4FF0-31E0FBC598F5}"/>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21">
              <a:extLst>
                <a:ext uri="{FF2B5EF4-FFF2-40B4-BE49-F238E27FC236}">
                  <a16:creationId xmlns:a16="http://schemas.microsoft.com/office/drawing/2014/main" id="{25B671FC-D669-A323-9774-72BAE6A55C33}"/>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23">
              <a:extLst>
                <a:ext uri="{FF2B5EF4-FFF2-40B4-BE49-F238E27FC236}">
                  <a16:creationId xmlns:a16="http://schemas.microsoft.com/office/drawing/2014/main" id="{09F98EDD-77C5-0B0F-1CE2-01F5B8222B71}"/>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25">
              <a:extLst>
                <a:ext uri="{FF2B5EF4-FFF2-40B4-BE49-F238E27FC236}">
                  <a16:creationId xmlns:a16="http://schemas.microsoft.com/office/drawing/2014/main" id="{74F814C7-1BFA-AB92-ECCB-1D687D99A9A4}"/>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26">
              <a:extLst>
                <a:ext uri="{FF2B5EF4-FFF2-40B4-BE49-F238E27FC236}">
                  <a16:creationId xmlns:a16="http://schemas.microsoft.com/office/drawing/2014/main" id="{45CF082E-1C4F-C9B7-63BB-7A00B77084F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28">
              <a:extLst>
                <a:ext uri="{FF2B5EF4-FFF2-40B4-BE49-F238E27FC236}">
                  <a16:creationId xmlns:a16="http://schemas.microsoft.com/office/drawing/2014/main" id="{56B3D2CC-183A-E453-E02D-EF0FAAF8BCDF}"/>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29">
              <a:extLst>
                <a:ext uri="{FF2B5EF4-FFF2-40B4-BE49-F238E27FC236}">
                  <a16:creationId xmlns:a16="http://schemas.microsoft.com/office/drawing/2014/main" id="{3B72C57E-E4DF-396B-5209-3D298B56A9DB}"/>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30">
              <a:extLst>
                <a:ext uri="{FF2B5EF4-FFF2-40B4-BE49-F238E27FC236}">
                  <a16:creationId xmlns:a16="http://schemas.microsoft.com/office/drawing/2014/main" id="{C04BBF3E-D670-D909-BC4B-4C0DD8A98458}"/>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31">
              <a:extLst>
                <a:ext uri="{FF2B5EF4-FFF2-40B4-BE49-F238E27FC236}">
                  <a16:creationId xmlns:a16="http://schemas.microsoft.com/office/drawing/2014/main" id="{C21D2935-B3C0-2774-1DC8-F96083BDC9FA}"/>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32">
              <a:extLst>
                <a:ext uri="{FF2B5EF4-FFF2-40B4-BE49-F238E27FC236}">
                  <a16:creationId xmlns:a16="http://schemas.microsoft.com/office/drawing/2014/main" id="{2A559B72-DB4E-2B64-4CD1-B0C4F0B75C01}"/>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33">
              <a:extLst>
                <a:ext uri="{FF2B5EF4-FFF2-40B4-BE49-F238E27FC236}">
                  <a16:creationId xmlns:a16="http://schemas.microsoft.com/office/drawing/2014/main" id="{96D3C9E7-3FAF-39A9-4289-01AEC673EDD7}"/>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34">
              <a:extLst>
                <a:ext uri="{FF2B5EF4-FFF2-40B4-BE49-F238E27FC236}">
                  <a16:creationId xmlns:a16="http://schemas.microsoft.com/office/drawing/2014/main" id="{C4BF6816-AFBA-759F-D9DD-ED91F3B349B4}"/>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35">
              <a:extLst>
                <a:ext uri="{FF2B5EF4-FFF2-40B4-BE49-F238E27FC236}">
                  <a16:creationId xmlns:a16="http://schemas.microsoft.com/office/drawing/2014/main" id="{B7DFE844-692B-787C-99CF-3FB77B1BDA39}"/>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36">
              <a:extLst>
                <a:ext uri="{FF2B5EF4-FFF2-40B4-BE49-F238E27FC236}">
                  <a16:creationId xmlns:a16="http://schemas.microsoft.com/office/drawing/2014/main" id="{90EA0A48-D2E7-03A3-879D-B7D3265D9E34}"/>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37">
              <a:extLst>
                <a:ext uri="{FF2B5EF4-FFF2-40B4-BE49-F238E27FC236}">
                  <a16:creationId xmlns:a16="http://schemas.microsoft.com/office/drawing/2014/main" id="{642287EC-0AAB-20C6-7A9A-D868499A876C}"/>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38">
              <a:extLst>
                <a:ext uri="{FF2B5EF4-FFF2-40B4-BE49-F238E27FC236}">
                  <a16:creationId xmlns:a16="http://schemas.microsoft.com/office/drawing/2014/main" id="{D1D29BF8-0A57-2E6F-C65A-45854777C978}"/>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39">
              <a:extLst>
                <a:ext uri="{FF2B5EF4-FFF2-40B4-BE49-F238E27FC236}">
                  <a16:creationId xmlns:a16="http://schemas.microsoft.com/office/drawing/2014/main" id="{436B5903-B363-6F6D-F3ED-7D4F001A5118}"/>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40">
              <a:extLst>
                <a:ext uri="{FF2B5EF4-FFF2-40B4-BE49-F238E27FC236}">
                  <a16:creationId xmlns:a16="http://schemas.microsoft.com/office/drawing/2014/main" id="{FA696476-AA93-4F6F-E966-805A17C86372}"/>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41">
              <a:extLst>
                <a:ext uri="{FF2B5EF4-FFF2-40B4-BE49-F238E27FC236}">
                  <a16:creationId xmlns:a16="http://schemas.microsoft.com/office/drawing/2014/main" id="{75B899B1-74E6-E2BF-A459-CE34BA6AB3E1}"/>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42">
              <a:extLst>
                <a:ext uri="{FF2B5EF4-FFF2-40B4-BE49-F238E27FC236}">
                  <a16:creationId xmlns:a16="http://schemas.microsoft.com/office/drawing/2014/main" id="{DA450A95-DEA4-9B94-E05D-1FC23D3A8A17}"/>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43">
              <a:extLst>
                <a:ext uri="{FF2B5EF4-FFF2-40B4-BE49-F238E27FC236}">
                  <a16:creationId xmlns:a16="http://schemas.microsoft.com/office/drawing/2014/main" id="{4091E8FD-1B98-B0B0-5DB9-4E202A192B3A}"/>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44">
              <a:extLst>
                <a:ext uri="{FF2B5EF4-FFF2-40B4-BE49-F238E27FC236}">
                  <a16:creationId xmlns:a16="http://schemas.microsoft.com/office/drawing/2014/main" id="{C0BF2DF1-2D11-64EA-6769-73BF09D7AE60}"/>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45">
              <a:extLst>
                <a:ext uri="{FF2B5EF4-FFF2-40B4-BE49-F238E27FC236}">
                  <a16:creationId xmlns:a16="http://schemas.microsoft.com/office/drawing/2014/main" id="{454C799B-3F42-5C69-8A86-23FB62226C9B}"/>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46">
              <a:extLst>
                <a:ext uri="{FF2B5EF4-FFF2-40B4-BE49-F238E27FC236}">
                  <a16:creationId xmlns:a16="http://schemas.microsoft.com/office/drawing/2014/main" id="{D5F3F39A-DA1B-C047-74B4-3E71D128D35E}"/>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47">
              <a:extLst>
                <a:ext uri="{FF2B5EF4-FFF2-40B4-BE49-F238E27FC236}">
                  <a16:creationId xmlns:a16="http://schemas.microsoft.com/office/drawing/2014/main" id="{F53E9493-41B6-B724-EF62-B65FD1C6959F}"/>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48">
              <a:extLst>
                <a:ext uri="{FF2B5EF4-FFF2-40B4-BE49-F238E27FC236}">
                  <a16:creationId xmlns:a16="http://schemas.microsoft.com/office/drawing/2014/main" id="{94A6F797-32A6-807A-8C16-68AC9FF1008B}"/>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49">
              <a:extLst>
                <a:ext uri="{FF2B5EF4-FFF2-40B4-BE49-F238E27FC236}">
                  <a16:creationId xmlns:a16="http://schemas.microsoft.com/office/drawing/2014/main" id="{22B4BA00-28CA-3816-8051-6538A04CAAB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50">
              <a:extLst>
                <a:ext uri="{FF2B5EF4-FFF2-40B4-BE49-F238E27FC236}">
                  <a16:creationId xmlns:a16="http://schemas.microsoft.com/office/drawing/2014/main" id="{EE160C34-EBBB-6194-EA7D-E5F47C2ECF2E}"/>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51">
              <a:extLst>
                <a:ext uri="{FF2B5EF4-FFF2-40B4-BE49-F238E27FC236}">
                  <a16:creationId xmlns:a16="http://schemas.microsoft.com/office/drawing/2014/main" id="{886E0566-0E53-7A63-37A5-A58F64E5F11F}"/>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52">
              <a:extLst>
                <a:ext uri="{FF2B5EF4-FFF2-40B4-BE49-F238E27FC236}">
                  <a16:creationId xmlns:a16="http://schemas.microsoft.com/office/drawing/2014/main" id="{7659A0C5-3A53-9B2E-9960-7C2EAA6E5447}"/>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53">
              <a:extLst>
                <a:ext uri="{FF2B5EF4-FFF2-40B4-BE49-F238E27FC236}">
                  <a16:creationId xmlns:a16="http://schemas.microsoft.com/office/drawing/2014/main" id="{0F941B59-D0ED-E592-E53B-FA3D9AEE334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54">
              <a:extLst>
                <a:ext uri="{FF2B5EF4-FFF2-40B4-BE49-F238E27FC236}">
                  <a16:creationId xmlns:a16="http://schemas.microsoft.com/office/drawing/2014/main" id="{3C4B6D3B-4980-02BC-839B-8DCFCAFC3215}"/>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14" name="Date Placeholder 13">
            <a:extLst>
              <a:ext uri="{FF2B5EF4-FFF2-40B4-BE49-F238E27FC236}">
                <a16:creationId xmlns:a16="http://schemas.microsoft.com/office/drawing/2014/main" id="{BFBB76E8-B552-7266-5048-D58651D62065}"/>
              </a:ext>
            </a:extLst>
          </p:cNvPr>
          <p:cNvSpPr>
            <a:spLocks noGrp="1"/>
          </p:cNvSpPr>
          <p:nvPr>
            <p:ph type="dt" sz="half" idx="10"/>
          </p:nvPr>
        </p:nvSpPr>
        <p:spPr/>
        <p:txBody>
          <a:bodyPr/>
          <a:lstStyle/>
          <a:p>
            <a:pPr algn="ctr"/>
            <a:endParaRPr lang="en-GB" dirty="0"/>
          </a:p>
        </p:txBody>
      </p:sp>
      <p:sp>
        <p:nvSpPr>
          <p:cNvPr id="15" name="Footer Placeholder 14">
            <a:extLst>
              <a:ext uri="{FF2B5EF4-FFF2-40B4-BE49-F238E27FC236}">
                <a16:creationId xmlns:a16="http://schemas.microsoft.com/office/drawing/2014/main" id="{706814F5-183D-2388-77B0-D583DE5E3EFA}"/>
              </a:ext>
            </a:extLst>
          </p:cNvPr>
          <p:cNvSpPr>
            <a:spLocks noGrp="1"/>
          </p:cNvSpPr>
          <p:nvPr>
            <p:ph type="ftr" sz="quarter" idx="11"/>
          </p:nvPr>
        </p:nvSpPr>
        <p:spPr>
          <a:xfrm>
            <a:off x="0" y="0"/>
            <a:ext cx="0" cy="0"/>
          </a:xfrm>
        </p:spPr>
        <p:txBody>
          <a:bodyPr/>
          <a:lstStyle>
            <a:lvl1pPr>
              <a:defRPr>
                <a:noFill/>
              </a:defRPr>
            </a:lvl1pPr>
          </a:lstStyle>
          <a:p>
            <a:endParaRPr lang="en-US" dirty="0"/>
          </a:p>
        </p:txBody>
      </p:sp>
      <p:sp>
        <p:nvSpPr>
          <p:cNvPr id="16" name="Slide Number Placeholder 15">
            <a:extLst>
              <a:ext uri="{FF2B5EF4-FFF2-40B4-BE49-F238E27FC236}">
                <a16:creationId xmlns:a16="http://schemas.microsoft.com/office/drawing/2014/main" id="{898CB4FF-7045-54E5-AF41-808E9C0BA8FB}"/>
              </a:ext>
            </a:extLst>
          </p:cNvPr>
          <p:cNvSpPr>
            <a:spLocks noGrp="1"/>
          </p:cNvSpPr>
          <p:nvPr>
            <p:ph type="sldNum" sz="quarter" idx="12"/>
          </p:nvPr>
        </p:nvSpPr>
        <p:spPr>
          <a:xfrm>
            <a:off x="0" y="0"/>
            <a:ext cx="0" cy="0"/>
          </a:xfrm>
        </p:spPr>
        <p:txBody>
          <a:bodyPr vert="horz" lIns="0" tIns="0" rIns="0" bIns="0" rtlCol="0" anchor="ctr"/>
          <a:lstStyle>
            <a:lvl1pPr>
              <a:defRPr lang="en-GB" sz="100" smtClean="0">
                <a:noFill/>
                <a:latin typeface="Arial" panose="020B0604020202020204" pitchFamily="34" charset="0"/>
              </a:defRPr>
            </a:lvl1pPr>
          </a:lstStyle>
          <a:p>
            <a:pPr algn="ctr"/>
            <a:r>
              <a:rPr lang="en-GB" dirty="0"/>
              <a:t>Page </a:t>
            </a:r>
            <a:fld id="{355F9927-066A-4E42-B902-7FE3DF2732F9}" type="slidenum">
              <a:rPr smtClean="0"/>
              <a:pPr algn="ctr"/>
              <a:t>‹#›</a:t>
            </a:fld>
            <a:endParaRPr dirty="0"/>
          </a:p>
        </p:txBody>
      </p:sp>
    </p:spTree>
    <p:extLst>
      <p:ext uri="{BB962C8B-B14F-4D97-AF65-F5344CB8AC3E}">
        <p14:creationId xmlns:p14="http://schemas.microsoft.com/office/powerpoint/2010/main" val="1948025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4890007"/>
            <a:ext cx="9144000" cy="253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dirty="0"/>
          </a:p>
        </p:txBody>
      </p:sp>
      <p:sp>
        <p:nvSpPr>
          <p:cNvPr id="2" name="Title 1"/>
          <p:cNvSpPr>
            <a:spLocks noGrp="1"/>
          </p:cNvSpPr>
          <p:nvPr>
            <p:ph type="title"/>
          </p:nvPr>
        </p:nvSpPr>
        <p:spPr>
          <a:xfrm>
            <a:off x="171450" y="195486"/>
            <a:ext cx="7640910" cy="242661"/>
          </a:xfrm>
        </p:spPr>
        <p:txBody>
          <a:bodyPr anchor="b" anchorCtr="0">
            <a:noAutofit/>
          </a:bodyPr>
          <a:lstStyle>
            <a:lvl1pPr>
              <a:defRPr sz="1800" b="1"/>
            </a:lvl1pPr>
          </a:lstStyle>
          <a:p>
            <a:r>
              <a:rPr lang="en-US" dirty="0"/>
              <a:t>Click to edit Master title style</a:t>
            </a:r>
            <a:endParaRPr lang="en-IN" dirty="0"/>
          </a:p>
        </p:txBody>
      </p:sp>
      <p:cxnSp>
        <p:nvCxnSpPr>
          <p:cNvPr id="5" name="Straight Connector 4"/>
          <p:cNvCxnSpPr/>
          <p:nvPr userDrawn="1"/>
        </p:nvCxnSpPr>
        <p:spPr>
          <a:xfrm>
            <a:off x="171450" y="538857"/>
            <a:ext cx="878205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1450" y="538857"/>
            <a:ext cx="26003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171450" y="607144"/>
            <a:ext cx="8791575" cy="452438"/>
          </a:xfrm>
        </p:spPr>
        <p:txBody>
          <a:bodyPr>
            <a:normAutofit/>
          </a:bodyPr>
          <a:lstStyle>
            <a:lvl1pPr marL="0" indent="0">
              <a:lnSpc>
                <a:spcPct val="110000"/>
              </a:lnSpc>
              <a:buNone/>
              <a:defRPr sz="1125">
                <a:solidFill>
                  <a:schemeClr val="accent3"/>
                </a:solidFill>
                <a:latin typeface="Segoe UI Semibold" panose="020B0702040204020203" pitchFamily="34" charset="0"/>
              </a:defRPr>
            </a:lvl1pPr>
          </a:lstStyle>
          <a:p>
            <a:pPr lvl="0"/>
            <a:r>
              <a:rPr lang="en-US" dirty="0"/>
              <a:t>Edit Master text styles</a:t>
            </a:r>
          </a:p>
        </p:txBody>
      </p:sp>
      <p:cxnSp>
        <p:nvCxnSpPr>
          <p:cNvPr id="16" name="Straight Connector 15"/>
          <p:cNvCxnSpPr/>
          <p:nvPr userDrawn="1"/>
        </p:nvCxnSpPr>
        <p:spPr>
          <a:xfrm>
            <a:off x="2286" y="4890007"/>
            <a:ext cx="914171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1424B23-247A-33B8-1404-6673D3216CF3}"/>
              </a:ext>
            </a:extLst>
          </p:cNvPr>
          <p:cNvSpPr/>
          <p:nvPr userDrawn="1"/>
        </p:nvSpPr>
        <p:spPr>
          <a:xfrm>
            <a:off x="3398602" y="4957710"/>
            <a:ext cx="2346796" cy="123111"/>
          </a:xfrm>
          <a:prstGeom prst="rect">
            <a:avLst/>
          </a:prstGeom>
        </p:spPr>
        <p:txBody>
          <a:bodyPr wrap="none" lIns="0" tIns="0" rIns="0" bIns="0">
            <a:spAutoFit/>
          </a:bodyPr>
          <a:lstStyle/>
          <a:p>
            <a:pPr algn="ctr"/>
            <a:r>
              <a:rPr lang="en-GB" sz="800" i="1" dirty="0">
                <a:solidFill>
                  <a:schemeClr val="bg1"/>
                </a:solidFill>
                <a:latin typeface="Calibri "/>
              </a:rPr>
              <a:t>Privileged and Confidential – ©2024, All Rights Reserved</a:t>
            </a:r>
          </a:p>
        </p:txBody>
      </p:sp>
      <p:sp>
        <p:nvSpPr>
          <p:cNvPr id="8" name="Slide Number Placeholder 4">
            <a:extLst>
              <a:ext uri="{FF2B5EF4-FFF2-40B4-BE49-F238E27FC236}">
                <a16:creationId xmlns:a16="http://schemas.microsoft.com/office/drawing/2014/main" id="{8BFD33F3-35B2-B7AE-5F0F-663BE606FB5A}"/>
              </a:ext>
            </a:extLst>
          </p:cNvPr>
          <p:cNvSpPr txBox="1">
            <a:spLocks/>
          </p:cNvSpPr>
          <p:nvPr userDrawn="1"/>
        </p:nvSpPr>
        <p:spPr>
          <a:xfrm>
            <a:off x="8542703" y="4939754"/>
            <a:ext cx="440111" cy="159023"/>
          </a:xfrm>
          <a:prstGeom prst="rect">
            <a:avLst/>
          </a:prstGeom>
        </p:spPr>
        <p:txBody>
          <a:bodyPr vert="horz" lIns="0" tIns="0" rIns="0" bIns="0" rtlCol="0" anchor="ctr"/>
          <a:lstStyle>
            <a:defPPr>
              <a:defRPr lang="en-US"/>
            </a:defPPr>
            <a:lvl1pPr marL="0" algn="l" defTabSz="342900" rtl="0" eaLnBrk="1" latinLnBrk="0" hangingPunct="1">
              <a:defRPr sz="750" kern="1200">
                <a:solidFill>
                  <a:schemeClr val="bg1"/>
                </a:solidFill>
                <a:latin typeface="+mn-lt"/>
                <a:ea typeface="+mn-ea"/>
                <a:cs typeface="Arial" panose="020B0604020202020204" pitchFamily="34"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GB" sz="800" dirty="0"/>
              <a:t>Page </a:t>
            </a:r>
            <a:fld id="{355F9927-066A-4E42-B902-7FE3DF2732F9}" type="slidenum">
              <a:rPr lang="en-GB" sz="800" smtClean="0"/>
              <a:pPr/>
              <a:t>‹#›</a:t>
            </a:fld>
            <a:endParaRPr lang="en-GB" sz="800" dirty="0"/>
          </a:p>
        </p:txBody>
      </p:sp>
      <p:sp>
        <p:nvSpPr>
          <p:cNvPr id="3" name="Footer Placeholder 4">
            <a:extLst>
              <a:ext uri="{FF2B5EF4-FFF2-40B4-BE49-F238E27FC236}">
                <a16:creationId xmlns:a16="http://schemas.microsoft.com/office/drawing/2014/main" id="{D2F37A22-3F88-A6D4-BD99-B1BDAF7BF87D}"/>
              </a:ext>
            </a:extLst>
          </p:cNvPr>
          <p:cNvSpPr>
            <a:spLocks noGrp="1"/>
          </p:cNvSpPr>
          <p:nvPr>
            <p:ph type="ftr" sz="quarter" idx="11"/>
          </p:nvPr>
        </p:nvSpPr>
        <p:spPr>
          <a:xfrm>
            <a:off x="182538" y="4950685"/>
            <a:ext cx="2971800" cy="137160"/>
          </a:xfrm>
          <a:prstGeom prst="rect">
            <a:avLst/>
          </a:prstGeom>
        </p:spPr>
        <p:txBody>
          <a:bodyPr anchor="ctr"/>
          <a:lstStyle>
            <a:lvl1pPr algn="l">
              <a:defRPr sz="800" b="1" i="0">
                <a:solidFill>
                  <a:schemeClr val="bg1"/>
                </a:solidFill>
              </a:defRPr>
            </a:lvl1pPr>
          </a:lstStyle>
          <a:p>
            <a:endParaRPr lang="en-US" dirty="0"/>
          </a:p>
        </p:txBody>
      </p:sp>
    </p:spTree>
    <p:extLst>
      <p:ext uri="{BB962C8B-B14F-4D97-AF65-F5344CB8AC3E}">
        <p14:creationId xmlns:p14="http://schemas.microsoft.com/office/powerpoint/2010/main" val="49053971"/>
      </p:ext>
    </p:extLst>
  </p:cSld>
  <p:clrMapOvr>
    <a:masterClrMapping/>
  </p:clrMapOvr>
  <p:extLst>
    <p:ext uri="{DCECCB84-F9BA-43D5-87BE-67443E8EF086}">
      <p15:sldGuideLst xmlns:p15="http://schemas.microsoft.com/office/powerpoint/2012/main">
        <p15:guide id="1" pos="3840">
          <p15:clr>
            <a:srgbClr val="FBAE40"/>
          </p15:clr>
        </p15:guide>
        <p15:guide id="2" orient="horz" pos="4080">
          <p15:clr>
            <a:srgbClr val="FBAE40"/>
          </p15:clr>
        </p15:guide>
        <p15:guide id="3" pos="144">
          <p15:clr>
            <a:srgbClr val="FBAE40"/>
          </p15:clr>
        </p15:guide>
        <p15:guide id="4" pos="7536">
          <p15:clr>
            <a:srgbClr val="FBAE40"/>
          </p15:clr>
        </p15:guide>
        <p15:guide id="5" orient="horz" pos="120">
          <p15:clr>
            <a:srgbClr val="FBAE40"/>
          </p15:clr>
        </p15:guide>
        <p15:guide id="6" orient="horz" pos="3768">
          <p15:clr>
            <a:srgbClr val="FBAE40"/>
          </p15:clr>
        </p15:guide>
        <p15:guide id="7" orient="horz" pos="6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able of content Storage Layout">
    <p:spTree>
      <p:nvGrpSpPr>
        <p:cNvPr id="1" name=""/>
        <p:cNvGrpSpPr/>
        <p:nvPr/>
      </p:nvGrpSpPr>
      <p:grpSpPr>
        <a:xfrm>
          <a:off x="0" y="0"/>
          <a:ext cx="0" cy="0"/>
          <a:chOff x="0" y="0"/>
          <a:chExt cx="0" cy="0"/>
        </a:xfrm>
      </p:grpSpPr>
      <p:sp>
        <p:nvSpPr>
          <p:cNvPr id="25" name="Slide Page Box">
            <a:extLst>
              <a:ext uri="{FF2B5EF4-FFF2-40B4-BE49-F238E27FC236}">
                <a16:creationId xmlns:a16="http://schemas.microsoft.com/office/drawing/2014/main" id="{FFD1721C-424C-4885-B4AB-22A8C3A1D2B5}"/>
              </a:ext>
            </a:extLst>
          </p:cNvPr>
          <p:cNvSpPr txBox="1"/>
          <p:nvPr userDrawn="1">
            <p:custDataLst>
              <p:tags r:id="rId1"/>
            </p:custDataLst>
          </p:nvPr>
        </p:nvSpPr>
        <p:spPr>
          <a:xfrm>
            <a:off x="8604448" y="1700211"/>
            <a:ext cx="258572" cy="162000"/>
          </a:xfrm>
          <a:prstGeom prst="rect">
            <a:avLst/>
          </a:prstGeom>
          <a:noFill/>
          <a:ln>
            <a:noFill/>
          </a:ln>
        </p:spPr>
        <p:txBody>
          <a:bodyPr wrap="square" lIns="0" tIns="0" rIns="0" bIns="0" rtlCol="0" anchor="t" anchorCtr="0">
            <a:noAutofit/>
          </a:bodyPr>
          <a:lstStyle/>
          <a:p>
            <a:pPr algn="r"/>
            <a:r>
              <a:rPr lang="en-US" sz="900" b="0" i="1" dirty="0">
                <a:solidFill>
                  <a:schemeClr val="tx1"/>
                </a:solidFill>
                <a:latin typeface="Arial" panose="020B0604020202020204" pitchFamily="34" charset="0"/>
                <a:cs typeface="Arial" panose="020B0604020202020204" pitchFamily="34" charset="0"/>
              </a:rPr>
              <a:t>1</a:t>
            </a:r>
            <a:endParaRPr lang="en-GB" sz="900" b="0" i="1" dirty="0">
              <a:solidFill>
                <a:schemeClr val="tx1"/>
              </a:solidFill>
              <a:latin typeface="Arial" panose="020B0604020202020204" pitchFamily="34" charset="0"/>
              <a:cs typeface="Arial" panose="020B0604020202020204" pitchFamily="34" charset="0"/>
            </a:endParaRPr>
          </a:p>
        </p:txBody>
      </p:sp>
      <p:sp>
        <p:nvSpPr>
          <p:cNvPr id="18" name="Slide Title Box">
            <a:hlinkClick r:id="" action="ppaction://noaction"/>
            <a:extLst>
              <a:ext uri="{FF2B5EF4-FFF2-40B4-BE49-F238E27FC236}">
                <a16:creationId xmlns:a16="http://schemas.microsoft.com/office/drawing/2014/main" id="{18E8BD9E-DBE5-4D4A-8544-9A8133E934BA}"/>
              </a:ext>
            </a:extLst>
          </p:cNvPr>
          <p:cNvSpPr txBox="1"/>
          <p:nvPr userDrawn="1">
            <p:custDataLst>
              <p:tags r:id="rId2"/>
            </p:custDataLst>
          </p:nvPr>
        </p:nvSpPr>
        <p:spPr>
          <a:xfrm>
            <a:off x="1619672" y="1700213"/>
            <a:ext cx="6193753" cy="162000"/>
          </a:xfrm>
          <a:prstGeom prst="rect">
            <a:avLst/>
          </a:prstGeom>
          <a:noFill/>
        </p:spPr>
        <p:txBody>
          <a:bodyPr vert="horz" wrap="square" lIns="0" tIns="0" rIns="0" bIns="0" rtlCol="0" anchor="t">
            <a:noAutofit/>
          </a:bodyPr>
          <a:lstStyle/>
          <a:p>
            <a:r>
              <a:rPr lang="fr-FR" sz="900" b="0" i="1" dirty="0">
                <a:solidFill>
                  <a:schemeClr val="tx1"/>
                </a:solidFill>
                <a:latin typeface="Arial" panose="020B0604020202020204" pitchFamily="34" charset="0"/>
                <a:cs typeface="Arial" panose="020B0604020202020204" pitchFamily="34" charset="0"/>
              </a:rPr>
              <a:t>A</a:t>
            </a:r>
          </a:p>
        </p:txBody>
      </p:sp>
      <p:sp>
        <p:nvSpPr>
          <p:cNvPr id="21" name="Subsection Page Box">
            <a:hlinkClick r:id="" action="ppaction://noaction"/>
            <a:extLst>
              <a:ext uri="{FF2B5EF4-FFF2-40B4-BE49-F238E27FC236}">
                <a16:creationId xmlns:a16="http://schemas.microsoft.com/office/drawing/2014/main" id="{F09B9DA0-533C-4293-996C-3E63ECF00DB0}"/>
              </a:ext>
            </a:extLst>
          </p:cNvPr>
          <p:cNvSpPr txBox="1"/>
          <p:nvPr userDrawn="1">
            <p:custDataLst>
              <p:tags r:id="rId3"/>
            </p:custDataLst>
          </p:nvPr>
        </p:nvSpPr>
        <p:spPr>
          <a:xfrm>
            <a:off x="3779912" y="1325171"/>
            <a:ext cx="424344" cy="162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050" b="1" dirty="0">
                <a:latin typeface="Arial" panose="020B0604020202020204" pitchFamily="34" charset="0"/>
                <a:cs typeface="Arial" panose="020B0604020202020204" pitchFamily="34" charset="0"/>
              </a:rPr>
              <a:t>6</a:t>
            </a:r>
          </a:p>
        </p:txBody>
      </p:sp>
      <p:sp>
        <p:nvSpPr>
          <p:cNvPr id="20" name="Subsection Index Box">
            <a:hlinkClick r:id="" action="ppaction://noaction"/>
            <a:extLst>
              <a:ext uri="{FF2B5EF4-FFF2-40B4-BE49-F238E27FC236}">
                <a16:creationId xmlns:a16="http://schemas.microsoft.com/office/drawing/2014/main" id="{51F04C58-750F-410F-AD8B-B5061B06CBE8}"/>
              </a:ext>
            </a:extLst>
          </p:cNvPr>
          <p:cNvSpPr txBox="1"/>
          <p:nvPr userDrawn="1">
            <p:custDataLst>
              <p:tags r:id="rId4"/>
            </p:custDataLst>
          </p:nvPr>
        </p:nvSpPr>
        <p:spPr bwMode="auto">
          <a:xfrm>
            <a:off x="8453791" y="1562342"/>
            <a:ext cx="424343" cy="162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5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11" name="Rectangle 10">
            <a:extLst>
              <a:ext uri="{FF2B5EF4-FFF2-40B4-BE49-F238E27FC236}">
                <a16:creationId xmlns:a16="http://schemas.microsoft.com/office/drawing/2014/main" id="{9DB221BF-D2AA-AE4A-4C76-501308032A7B}"/>
              </a:ext>
            </a:extLst>
          </p:cNvPr>
          <p:cNvSpPr/>
          <p:nvPr userDrawn="1">
            <p:custDataLst>
              <p:tags r:id="rId5"/>
            </p:custDataLst>
          </p:nvPr>
        </p:nvSpPr>
        <p:spPr>
          <a:xfrm>
            <a:off x="683320" y="2364001"/>
            <a:ext cx="3672656" cy="2260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mn-lt"/>
              <a:cs typeface="Calibri" panose="020F0502020204030204" pitchFamily="34" charset="0"/>
            </a:endParaRPr>
          </a:p>
        </p:txBody>
      </p:sp>
      <p:sp>
        <p:nvSpPr>
          <p:cNvPr id="12" name="Section slide number">
            <a:extLst>
              <a:ext uri="{FF2B5EF4-FFF2-40B4-BE49-F238E27FC236}">
                <a16:creationId xmlns:a16="http://schemas.microsoft.com/office/drawing/2014/main" id="{8BB09D7A-719C-932B-593E-F5FD1BC4F509}"/>
              </a:ext>
            </a:extLst>
          </p:cNvPr>
          <p:cNvSpPr txBox="1"/>
          <p:nvPr userDrawn="1">
            <p:custDataLst>
              <p:tags r:id="rId6"/>
            </p:custDataLst>
          </p:nvPr>
        </p:nvSpPr>
        <p:spPr>
          <a:xfrm>
            <a:off x="3995936" y="2364001"/>
            <a:ext cx="288032" cy="207749"/>
          </a:xfrm>
          <a:prstGeom prst="rect">
            <a:avLst/>
          </a:prstGeom>
          <a:noFill/>
        </p:spPr>
        <p:txBody>
          <a:bodyPr vert="horz" wrap="square" lIns="0" tIns="0" rIns="0" bIns="0" rtlCol="0">
            <a:spAutoFit/>
          </a:bodyPr>
          <a:lstStyle/>
          <a:p>
            <a:pPr algn="r"/>
            <a:r>
              <a:rPr lang="en-GB" dirty="0">
                <a:solidFill>
                  <a:schemeClr val="bg1"/>
                </a:solidFill>
                <a:latin typeface="+mn-lt"/>
                <a:cs typeface="Calibri" panose="020F0502020204030204" pitchFamily="34" charset="0"/>
              </a:rPr>
              <a:t>1</a:t>
            </a:r>
          </a:p>
        </p:txBody>
      </p:sp>
      <p:sp>
        <p:nvSpPr>
          <p:cNvPr id="13" name="Section number">
            <a:extLst>
              <a:ext uri="{FF2B5EF4-FFF2-40B4-BE49-F238E27FC236}">
                <a16:creationId xmlns:a16="http://schemas.microsoft.com/office/drawing/2014/main" id="{D243604E-61F6-8D49-9A49-201011B060F5}"/>
              </a:ext>
            </a:extLst>
          </p:cNvPr>
          <p:cNvSpPr txBox="1"/>
          <p:nvPr userDrawn="1">
            <p:custDataLst>
              <p:tags r:id="rId7"/>
            </p:custDataLst>
          </p:nvPr>
        </p:nvSpPr>
        <p:spPr>
          <a:xfrm>
            <a:off x="683320" y="2436009"/>
            <a:ext cx="216272" cy="207749"/>
          </a:xfrm>
          <a:prstGeom prst="rect">
            <a:avLst/>
          </a:prstGeom>
          <a:noFill/>
        </p:spPr>
        <p:txBody>
          <a:bodyPr vert="horz" wrap="square" lIns="0" tIns="0" rIns="0" bIns="0" rtlCol="0">
            <a:spAutoFit/>
          </a:bodyPr>
          <a:lstStyle/>
          <a:p>
            <a:pPr algn="r"/>
            <a:r>
              <a:rPr lang="en-GB" b="1" dirty="0">
                <a:solidFill>
                  <a:schemeClr val="bg1"/>
                </a:solidFill>
                <a:latin typeface="+mn-lt"/>
                <a:cs typeface="Calibri" panose="020F0502020204030204" pitchFamily="34" charset="0"/>
              </a:rPr>
              <a:t>1</a:t>
            </a:r>
          </a:p>
        </p:txBody>
      </p:sp>
      <p:sp>
        <p:nvSpPr>
          <p:cNvPr id="14" name="Section name">
            <a:extLst>
              <a:ext uri="{FF2B5EF4-FFF2-40B4-BE49-F238E27FC236}">
                <a16:creationId xmlns:a16="http://schemas.microsoft.com/office/drawing/2014/main" id="{E8F98854-6422-F511-AA07-B20082B1244E}"/>
              </a:ext>
            </a:extLst>
          </p:cNvPr>
          <p:cNvSpPr txBox="1">
            <a:spLocks/>
          </p:cNvSpPr>
          <p:nvPr userDrawn="1">
            <p:custDataLst>
              <p:tags r:id="rId8"/>
            </p:custDataLst>
          </p:nvPr>
        </p:nvSpPr>
        <p:spPr>
          <a:xfrm>
            <a:off x="971600" y="2436009"/>
            <a:ext cx="3096344" cy="207749"/>
          </a:xfrm>
          <a:prstGeom prst="rect">
            <a:avLst/>
          </a:prstGeom>
          <a:noFill/>
        </p:spPr>
        <p:txBody>
          <a:bodyPr vert="horz" wrap="square" lIns="0" tIns="0" rIns="0" bIns="0" rtlCol="0">
            <a:spAutoFit/>
          </a:bodyPr>
          <a:lstStyle>
            <a:defPPr>
              <a:defRPr lang="en-US"/>
            </a:defPPr>
            <a:lvl1pPr algn="r">
              <a:defRPr>
                <a:solidFill>
                  <a:schemeClr val="bg1"/>
                </a:solidFill>
              </a:defRPr>
            </a:lvl1pPr>
          </a:lstStyle>
          <a:p>
            <a:pPr algn="l"/>
            <a:r>
              <a:rPr lang="en-GB" dirty="0">
                <a:solidFill>
                  <a:schemeClr val="bg1"/>
                </a:solidFill>
                <a:latin typeface="+mn-lt"/>
              </a:rPr>
              <a:t>A</a:t>
            </a:r>
          </a:p>
        </p:txBody>
      </p:sp>
      <p:sp>
        <p:nvSpPr>
          <p:cNvPr id="16" name="Subsection name">
            <a:extLst>
              <a:ext uri="{FF2B5EF4-FFF2-40B4-BE49-F238E27FC236}">
                <a16:creationId xmlns:a16="http://schemas.microsoft.com/office/drawing/2014/main" id="{6B11AE64-00BB-E9ED-5EC5-E1D1172D96AF}"/>
              </a:ext>
            </a:extLst>
          </p:cNvPr>
          <p:cNvSpPr txBox="1"/>
          <p:nvPr userDrawn="1">
            <p:custDataLst>
              <p:tags r:id="rId9"/>
            </p:custDataLst>
          </p:nvPr>
        </p:nvSpPr>
        <p:spPr>
          <a:xfrm>
            <a:off x="5832140" y="3147814"/>
            <a:ext cx="739316" cy="300082"/>
          </a:xfrm>
          <a:prstGeom prst="rect">
            <a:avLst/>
          </a:prstGeom>
          <a:noFill/>
        </p:spPr>
        <p:txBody>
          <a:bodyPr vert="horz" wrap="square" rtlCol="0">
            <a:spAutoFit/>
          </a:bodyPr>
          <a:lstStyle/>
          <a:p>
            <a:pPr algn="l"/>
            <a:r>
              <a:rPr lang="en-GB" dirty="0"/>
              <a:t>A</a:t>
            </a:r>
          </a:p>
        </p:txBody>
      </p:sp>
      <p:sp>
        <p:nvSpPr>
          <p:cNvPr id="2" name="Rectangle 1">
            <a:extLst>
              <a:ext uri="{FF2B5EF4-FFF2-40B4-BE49-F238E27FC236}">
                <a16:creationId xmlns:a16="http://schemas.microsoft.com/office/drawing/2014/main" id="{823B24CC-D353-4F7E-55C9-CEAF1D284D51}"/>
              </a:ext>
            </a:extLst>
          </p:cNvPr>
          <p:cNvSpPr/>
          <p:nvPr userDrawn="1">
            <p:custDataLst>
              <p:tags r:id="rId10"/>
            </p:custDataLst>
          </p:nvPr>
        </p:nvSpPr>
        <p:spPr>
          <a:xfrm>
            <a:off x="0" y="0"/>
            <a:ext cx="9144000" cy="51435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49344816"/>
      </p:ext>
    </p:extLst>
  </p:cSld>
  <p:clrMapOvr>
    <a:masterClrMapping/>
  </p:clrMapOvr>
  <p:extLst>
    <p:ext uri="{DCECCB84-F9BA-43D5-87BE-67443E8EF086}">
      <p15:sldGuideLst xmlns:p15="http://schemas.microsoft.com/office/powerpoint/2012/main">
        <p15:guide id="1" pos="748" userDrawn="1">
          <p15:clr>
            <a:srgbClr val="FBAE40"/>
          </p15:clr>
        </p15:guide>
        <p15:guide id="2" orient="horz" pos="634" userDrawn="1">
          <p15:clr>
            <a:srgbClr val="FBAE40"/>
          </p15:clr>
        </p15:guide>
        <p15:guide id="3" pos="5375" userDrawn="1">
          <p15:clr>
            <a:srgbClr val="FBAE40"/>
          </p15:clr>
        </p15:guide>
        <p15:guide id="4" orient="horz" pos="116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 Storage Layout">
    <p:spTree>
      <p:nvGrpSpPr>
        <p:cNvPr id="1" name=""/>
        <p:cNvGrpSpPr/>
        <p:nvPr/>
      </p:nvGrpSpPr>
      <p:grpSpPr>
        <a:xfrm>
          <a:off x="0" y="0"/>
          <a:ext cx="0" cy="0"/>
          <a:chOff x="0" y="0"/>
          <a:chExt cx="0" cy="0"/>
        </a:xfrm>
      </p:grpSpPr>
      <p:sp>
        <p:nvSpPr>
          <p:cNvPr id="14" name="Slide Page Box">
            <a:extLst>
              <a:ext uri="{FF2B5EF4-FFF2-40B4-BE49-F238E27FC236}">
                <a16:creationId xmlns:a16="http://schemas.microsoft.com/office/drawing/2014/main" id="{C643A264-BB23-498A-8BAB-D00ACEF42453}"/>
              </a:ext>
            </a:extLst>
          </p:cNvPr>
          <p:cNvSpPr txBox="1"/>
          <p:nvPr userDrawn="1">
            <p:custDataLst>
              <p:tags r:id="rId1"/>
            </p:custDataLst>
          </p:nvPr>
        </p:nvSpPr>
        <p:spPr>
          <a:xfrm>
            <a:off x="8268502" y="1700211"/>
            <a:ext cx="258572" cy="162000"/>
          </a:xfrm>
          <a:prstGeom prst="rect">
            <a:avLst/>
          </a:prstGeom>
          <a:noFill/>
          <a:ln>
            <a:noFill/>
          </a:ln>
        </p:spPr>
        <p:txBody>
          <a:bodyPr wrap="square" lIns="0" tIns="0" rIns="0" bIns="0" rtlCol="0" anchor="t" anchorCtr="0">
            <a:noAutofit/>
          </a:bodyPr>
          <a:lstStyle/>
          <a:p>
            <a:pPr algn="r"/>
            <a:r>
              <a:rPr lang="en-US" sz="900" b="0" i="1" dirty="0">
                <a:solidFill>
                  <a:schemeClr val="tx1"/>
                </a:solidFill>
                <a:latin typeface="Arial" panose="020B0604020202020204" pitchFamily="34" charset="0"/>
                <a:cs typeface="Arial" panose="020B0604020202020204" pitchFamily="34" charset="0"/>
              </a:rPr>
              <a:t>1</a:t>
            </a:r>
            <a:endParaRPr lang="en-GB" sz="900" b="0" i="1" dirty="0">
              <a:solidFill>
                <a:schemeClr val="tx1"/>
              </a:solidFill>
              <a:latin typeface="Arial" panose="020B0604020202020204" pitchFamily="34" charset="0"/>
              <a:cs typeface="Arial" panose="020B0604020202020204" pitchFamily="34" charset="0"/>
            </a:endParaRPr>
          </a:p>
        </p:txBody>
      </p:sp>
      <p:sp>
        <p:nvSpPr>
          <p:cNvPr id="15" name="Slide Title Box">
            <a:hlinkClick r:id="" action="ppaction://noaction"/>
            <a:extLst>
              <a:ext uri="{FF2B5EF4-FFF2-40B4-BE49-F238E27FC236}">
                <a16:creationId xmlns:a16="http://schemas.microsoft.com/office/drawing/2014/main" id="{7E0FAB53-6797-4B79-8B1A-557A0011DDC1}"/>
              </a:ext>
            </a:extLst>
          </p:cNvPr>
          <p:cNvSpPr txBox="1"/>
          <p:nvPr userDrawn="1">
            <p:custDataLst>
              <p:tags r:id="rId2"/>
            </p:custDataLst>
          </p:nvPr>
        </p:nvSpPr>
        <p:spPr>
          <a:xfrm>
            <a:off x="1619672" y="1700213"/>
            <a:ext cx="6193753" cy="162000"/>
          </a:xfrm>
          <a:prstGeom prst="rect">
            <a:avLst/>
          </a:prstGeom>
          <a:noFill/>
        </p:spPr>
        <p:txBody>
          <a:bodyPr vert="horz" wrap="square" lIns="0" tIns="0" rIns="0" bIns="0" rtlCol="0" anchor="t">
            <a:noAutofit/>
          </a:bodyPr>
          <a:lstStyle/>
          <a:p>
            <a:r>
              <a:rPr lang="fr-FR" sz="900" b="0" i="1" dirty="0">
                <a:solidFill>
                  <a:schemeClr val="tx1"/>
                </a:solidFill>
                <a:latin typeface="Arial" panose="020B0604020202020204" pitchFamily="34" charset="0"/>
                <a:cs typeface="Arial" panose="020B0604020202020204" pitchFamily="34" charset="0"/>
              </a:rPr>
              <a:t>A</a:t>
            </a:r>
          </a:p>
        </p:txBody>
      </p:sp>
      <p:sp>
        <p:nvSpPr>
          <p:cNvPr id="16" name="Subsection Title Box">
            <a:hlinkClick r:id="" action="ppaction://noaction"/>
            <a:extLst>
              <a:ext uri="{FF2B5EF4-FFF2-40B4-BE49-F238E27FC236}">
                <a16:creationId xmlns:a16="http://schemas.microsoft.com/office/drawing/2014/main" id="{EEA25597-8858-4D5A-8E8F-E9245A7457C8}"/>
              </a:ext>
            </a:extLst>
          </p:cNvPr>
          <p:cNvSpPr txBox="1"/>
          <p:nvPr userDrawn="1">
            <p:custDataLst>
              <p:tags r:id="rId3"/>
            </p:custDataLst>
          </p:nvPr>
        </p:nvSpPr>
        <p:spPr>
          <a:xfrm>
            <a:off x="1619672" y="1325171"/>
            <a:ext cx="6193752" cy="162000"/>
          </a:xfrm>
          <a:prstGeom prst="rect">
            <a:avLst/>
          </a:prstGeom>
          <a:noFill/>
        </p:spPr>
        <p:txBody>
          <a:bodyPr vert="horz" wrap="square" lIns="0" tIns="0" rIns="0" bIns="0" rtlCol="0" anchor="t" anchorCtr="0">
            <a:noAutofit/>
          </a:bodyPr>
          <a:lstStyle/>
          <a:p>
            <a:r>
              <a:rPr lang="fr-FR" sz="1050" b="1" dirty="0">
                <a:solidFill>
                  <a:schemeClr val="tx1"/>
                </a:solidFill>
                <a:latin typeface="Arial" panose="020B0604020202020204" pitchFamily="34" charset="0"/>
                <a:cs typeface="Arial" panose="020B0604020202020204" pitchFamily="34" charset="0"/>
              </a:rPr>
              <a:t>A</a:t>
            </a:r>
          </a:p>
        </p:txBody>
      </p:sp>
      <p:sp>
        <p:nvSpPr>
          <p:cNvPr id="22" name="Subsection Page Box">
            <a:hlinkClick r:id="" action="ppaction://noaction"/>
            <a:extLst>
              <a:ext uri="{FF2B5EF4-FFF2-40B4-BE49-F238E27FC236}">
                <a16:creationId xmlns:a16="http://schemas.microsoft.com/office/drawing/2014/main" id="{460C00C9-8A5D-421A-8C0F-090EA6EDAACC}"/>
              </a:ext>
            </a:extLst>
          </p:cNvPr>
          <p:cNvSpPr txBox="1"/>
          <p:nvPr userDrawn="1">
            <p:custDataLst>
              <p:tags r:id="rId4"/>
            </p:custDataLst>
          </p:nvPr>
        </p:nvSpPr>
        <p:spPr>
          <a:xfrm>
            <a:off x="7987074" y="1325171"/>
            <a:ext cx="540000" cy="162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050" b="1" dirty="0">
                <a:latin typeface="Arial" panose="020B0604020202020204" pitchFamily="34" charset="0"/>
                <a:cs typeface="Arial" panose="020B0604020202020204" pitchFamily="34" charset="0"/>
              </a:rPr>
              <a:t>6</a:t>
            </a:r>
          </a:p>
        </p:txBody>
      </p:sp>
      <p:sp>
        <p:nvSpPr>
          <p:cNvPr id="26" name="Subsection Index Box">
            <a:hlinkClick r:id="" action="ppaction://noaction"/>
            <a:extLst>
              <a:ext uri="{FF2B5EF4-FFF2-40B4-BE49-F238E27FC236}">
                <a16:creationId xmlns:a16="http://schemas.microsoft.com/office/drawing/2014/main" id="{9EA541A5-AB46-4690-9609-6B4E68C365F5}"/>
              </a:ext>
            </a:extLst>
          </p:cNvPr>
          <p:cNvSpPr txBox="1"/>
          <p:nvPr userDrawn="1">
            <p:custDataLst>
              <p:tags r:id="rId5"/>
            </p:custDataLst>
          </p:nvPr>
        </p:nvSpPr>
        <p:spPr bwMode="auto">
          <a:xfrm>
            <a:off x="985472" y="1325171"/>
            <a:ext cx="469272" cy="162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5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28" name="Section Page Box">
            <a:extLst>
              <a:ext uri="{FF2B5EF4-FFF2-40B4-BE49-F238E27FC236}">
                <a16:creationId xmlns:a16="http://schemas.microsoft.com/office/drawing/2014/main" id="{CA315595-3B03-412F-8285-D31A0D52090E}"/>
              </a:ext>
            </a:extLst>
          </p:cNvPr>
          <p:cNvSpPr txBox="1"/>
          <p:nvPr userDrawn="1">
            <p:custDataLst>
              <p:tags r:id="rId6"/>
            </p:custDataLst>
          </p:nvPr>
        </p:nvSpPr>
        <p:spPr>
          <a:xfrm flipH="1">
            <a:off x="9100790" y="2237121"/>
            <a:ext cx="45719" cy="46597"/>
          </a:xfrm>
          <a:prstGeom prst="rect">
            <a:avLst/>
          </a:prstGeom>
          <a:noFill/>
        </p:spPr>
        <p:txBody>
          <a:bodyPr wrap="square" lIns="0" tIns="0" rIns="0" bIns="0" rtlCol="0" anchor="t" anchorCtr="0">
            <a:noAutofit/>
          </a:bodyPr>
          <a:lstStyle/>
          <a:p>
            <a:pPr algn="r"/>
            <a:r>
              <a:rPr lang="en-US" sz="100" b="0" dirty="0">
                <a:latin typeface="Arial" panose="020B0604020202020204" pitchFamily="34" charset="0"/>
                <a:cs typeface="Arial" panose="020B0604020202020204" pitchFamily="34" charset="0"/>
              </a:rPr>
              <a:t> </a:t>
            </a:r>
            <a:r>
              <a:rPr lang="en-US" sz="100" b="0" dirty="0">
                <a:solidFill>
                  <a:srgbClr val="FFFFFF"/>
                </a:solidFill>
                <a:latin typeface="Arial" panose="020B0604020202020204" pitchFamily="34" charset="0"/>
                <a:cs typeface="Arial" panose="020B0604020202020204" pitchFamily="34" charset="0"/>
              </a:rPr>
              <a:t>2</a:t>
            </a:r>
            <a:endParaRPr lang="en-GB" sz="100" b="0" dirty="0">
              <a:solidFill>
                <a:srgbClr val="FFFFFF"/>
              </a:solidFill>
              <a:latin typeface="Arial" panose="020B0604020202020204" pitchFamily="34" charset="0"/>
              <a:cs typeface="Arial" panose="020B0604020202020204" pitchFamily="34" charset="0"/>
            </a:endParaRPr>
          </a:p>
        </p:txBody>
      </p:sp>
      <p:sp>
        <p:nvSpPr>
          <p:cNvPr id="30" name="Section Index Box">
            <a:extLst>
              <a:ext uri="{FF2B5EF4-FFF2-40B4-BE49-F238E27FC236}">
                <a16:creationId xmlns:a16="http://schemas.microsoft.com/office/drawing/2014/main" id="{F8BD24EF-2C53-4460-8E5C-AF3FBB0E73DB}"/>
              </a:ext>
            </a:extLst>
          </p:cNvPr>
          <p:cNvSpPr txBox="1"/>
          <p:nvPr userDrawn="1">
            <p:custDataLst>
              <p:tags r:id="rId7"/>
            </p:custDataLst>
          </p:nvPr>
        </p:nvSpPr>
        <p:spPr>
          <a:xfrm>
            <a:off x="-108520" y="2237120"/>
            <a:ext cx="0" cy="0"/>
          </a:xfrm>
          <a:prstGeom prst="rect">
            <a:avLst/>
          </a:prstGeom>
          <a:noFill/>
          <a:ln>
            <a:noFill/>
          </a:ln>
        </p:spPr>
        <p:txBody>
          <a:bodyPr wrap="none" lIns="0" tIns="0" rIns="0" bIns="0" rtlCol="0" anchor="t" anchorCtr="0">
            <a:noAutofit/>
          </a:bodyPr>
          <a:lstStyle/>
          <a:p>
            <a:pPr algn="r"/>
            <a:r>
              <a:rPr lang="en-US" sz="100" b="0" dirty="0">
                <a:noFill/>
                <a:latin typeface="Arial" panose="020B0604020202020204" pitchFamily="34" charset="0"/>
                <a:cs typeface="Arial" panose="020B0604020202020204" pitchFamily="34" charset="0"/>
              </a:rPr>
              <a:t>1</a:t>
            </a:r>
            <a:endParaRPr lang="en-GB" sz="100" b="0" dirty="0">
              <a:no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E580330-1130-E382-C8A9-287C407EF004}"/>
              </a:ext>
            </a:extLst>
          </p:cNvPr>
          <p:cNvSpPr/>
          <p:nvPr userDrawn="1">
            <p:custDataLst>
              <p:tags r:id="rId8"/>
            </p:custDataLst>
          </p:nvPr>
        </p:nvSpPr>
        <p:spPr>
          <a:xfrm>
            <a:off x="1979613" y="2500313"/>
            <a:ext cx="3240459" cy="212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2" name="TextBox 11">
            <a:hlinkClick r:id="" action="ppaction://noaction"/>
            <a:extLst>
              <a:ext uri="{FF2B5EF4-FFF2-40B4-BE49-F238E27FC236}">
                <a16:creationId xmlns:a16="http://schemas.microsoft.com/office/drawing/2014/main" id="{386161E9-DE00-3BFA-19CD-2E94CB242685}"/>
              </a:ext>
            </a:extLst>
          </p:cNvPr>
          <p:cNvSpPr txBox="1"/>
          <p:nvPr userDrawn="1">
            <p:custDataLst>
              <p:tags r:id="rId9"/>
            </p:custDataLst>
          </p:nvPr>
        </p:nvSpPr>
        <p:spPr>
          <a:xfrm>
            <a:off x="1979712" y="2500312"/>
            <a:ext cx="2160240" cy="503485"/>
          </a:xfrm>
          <a:prstGeom prst="rect">
            <a:avLst/>
          </a:prstGeom>
          <a:noFill/>
          <a:ln>
            <a:noFill/>
          </a:ln>
        </p:spPr>
        <p:txBody>
          <a:bodyPr vert="horz" wrap="square" lIns="0" tIns="0" rIns="0" bIns="0" rtlCol="0" anchor="t" anchorCtr="0">
            <a:noAutofit/>
          </a:bodyPr>
          <a:lstStyle/>
          <a:p>
            <a:pPr algn="l"/>
            <a:r>
              <a:rPr lang="en-GB" sz="2400" dirty="0">
                <a:solidFill>
                  <a:schemeClr val="bg1"/>
                </a:solidFill>
                <a:cs typeface="Arial" panose="020B0604020202020204" pitchFamily="34" charset="0"/>
              </a:rPr>
              <a:t>A</a:t>
            </a:r>
          </a:p>
        </p:txBody>
      </p:sp>
      <p:sp>
        <p:nvSpPr>
          <p:cNvPr id="2" name="Rectangle 1">
            <a:extLst>
              <a:ext uri="{FF2B5EF4-FFF2-40B4-BE49-F238E27FC236}">
                <a16:creationId xmlns:a16="http://schemas.microsoft.com/office/drawing/2014/main" id="{77B5F181-30C9-4E39-052B-E9C3D143E3A5}"/>
              </a:ext>
            </a:extLst>
          </p:cNvPr>
          <p:cNvSpPr/>
          <p:nvPr userDrawn="1">
            <p:custDataLst>
              <p:tags r:id="rId10"/>
            </p:custDataLst>
          </p:nvPr>
        </p:nvSpPr>
        <p:spPr>
          <a:xfrm>
            <a:off x="0" y="0"/>
            <a:ext cx="9144000" cy="51435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1172018"/>
      </p:ext>
    </p:extLst>
  </p:cSld>
  <p:clrMapOvr>
    <a:masterClrMapping/>
  </p:clrMapOvr>
  <p:extLst>
    <p:ext uri="{DCECCB84-F9BA-43D5-87BE-67443E8EF086}">
      <p15:sldGuideLst xmlns:p15="http://schemas.microsoft.com/office/powerpoint/2012/main">
        <p15:guide id="1" orient="horz" pos="63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Storage Layout">
    <p:spTree>
      <p:nvGrpSpPr>
        <p:cNvPr id="1" name=""/>
        <p:cNvGrpSpPr/>
        <p:nvPr/>
      </p:nvGrpSpPr>
      <p:grpSpPr>
        <a:xfrm>
          <a:off x="0" y="0"/>
          <a:ext cx="0" cy="0"/>
          <a:chOff x="0" y="0"/>
          <a:chExt cx="0" cy="0"/>
        </a:xfrm>
      </p:grpSpPr>
      <p:sp>
        <p:nvSpPr>
          <p:cNvPr id="22" name="Plot Area">
            <a:extLst>
              <a:ext uri="{FF2B5EF4-FFF2-40B4-BE49-F238E27FC236}">
                <a16:creationId xmlns:a16="http://schemas.microsoft.com/office/drawing/2014/main" id="{7A95D33B-E165-4202-A4C1-FA77D8C342B4}"/>
              </a:ext>
            </a:extLst>
          </p:cNvPr>
          <p:cNvSpPr>
            <a:spLocks/>
          </p:cNvSpPr>
          <p:nvPr userDrawn="1">
            <p:custDataLst>
              <p:tags r:id="rId1"/>
            </p:custDataLst>
          </p:nvPr>
        </p:nvSpPr>
        <p:spPr>
          <a:xfrm>
            <a:off x="445473" y="1006078"/>
            <a:ext cx="8087341" cy="36719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100" cap="all" baseline="0" dirty="0">
                <a:solidFill>
                  <a:schemeClr val="tx1">
                    <a:lumMod val="65000"/>
                    <a:lumOff val="35000"/>
                  </a:schemeClr>
                </a:solidFill>
                <a:latin typeface="Arial" panose="020B0604020202020204" pitchFamily="34" charset="0"/>
                <a:cs typeface="Arial" panose="020B0604020202020204" pitchFamily="34" charset="0"/>
              </a:rPr>
              <a:t>A</a:t>
            </a:r>
          </a:p>
        </p:txBody>
      </p:sp>
      <p:sp>
        <p:nvSpPr>
          <p:cNvPr id="23" name="Slide Page Box">
            <a:extLst>
              <a:ext uri="{FF2B5EF4-FFF2-40B4-BE49-F238E27FC236}">
                <a16:creationId xmlns:a16="http://schemas.microsoft.com/office/drawing/2014/main" id="{B3C0DA66-91DA-49F0-9093-D47F02484E82}"/>
              </a:ext>
            </a:extLst>
          </p:cNvPr>
          <p:cNvSpPr txBox="1"/>
          <p:nvPr userDrawn="1">
            <p:custDataLst>
              <p:tags r:id="rId2"/>
            </p:custDataLst>
          </p:nvPr>
        </p:nvSpPr>
        <p:spPr>
          <a:xfrm>
            <a:off x="8268502" y="1700211"/>
            <a:ext cx="258572" cy="162000"/>
          </a:xfrm>
          <a:prstGeom prst="rect">
            <a:avLst/>
          </a:prstGeom>
          <a:noFill/>
          <a:ln>
            <a:noFill/>
          </a:ln>
        </p:spPr>
        <p:txBody>
          <a:bodyPr wrap="square" lIns="0" tIns="0" rIns="0" bIns="0" rtlCol="0" anchor="t" anchorCtr="0">
            <a:noAutofit/>
          </a:bodyPr>
          <a:lstStyle/>
          <a:p>
            <a:pPr algn="r"/>
            <a:r>
              <a:rPr lang="en-US" sz="900" b="0" i="1" dirty="0">
                <a:solidFill>
                  <a:schemeClr val="tx1"/>
                </a:solidFill>
                <a:latin typeface="Arial" panose="020B0604020202020204" pitchFamily="34" charset="0"/>
                <a:cs typeface="Arial" panose="020B0604020202020204" pitchFamily="34" charset="0"/>
              </a:rPr>
              <a:t>1</a:t>
            </a:r>
            <a:endParaRPr lang="en-GB" sz="900" b="0" i="1" dirty="0">
              <a:solidFill>
                <a:schemeClr val="tx1"/>
              </a:solidFill>
              <a:latin typeface="Arial" panose="020B0604020202020204" pitchFamily="34" charset="0"/>
              <a:cs typeface="Arial" panose="020B0604020202020204" pitchFamily="34" charset="0"/>
            </a:endParaRPr>
          </a:p>
        </p:txBody>
      </p:sp>
      <p:sp>
        <p:nvSpPr>
          <p:cNvPr id="24" name="Slide Title Box">
            <a:hlinkClick r:id="" action="ppaction://noaction"/>
            <a:extLst>
              <a:ext uri="{FF2B5EF4-FFF2-40B4-BE49-F238E27FC236}">
                <a16:creationId xmlns:a16="http://schemas.microsoft.com/office/drawing/2014/main" id="{AEC30E46-B9DE-4E9E-9254-E61DD9DAD084}"/>
              </a:ext>
            </a:extLst>
          </p:cNvPr>
          <p:cNvSpPr txBox="1"/>
          <p:nvPr userDrawn="1">
            <p:custDataLst>
              <p:tags r:id="rId3"/>
            </p:custDataLst>
          </p:nvPr>
        </p:nvSpPr>
        <p:spPr>
          <a:xfrm>
            <a:off x="1619672" y="1700213"/>
            <a:ext cx="6193753" cy="162000"/>
          </a:xfrm>
          <a:prstGeom prst="rect">
            <a:avLst/>
          </a:prstGeom>
          <a:noFill/>
        </p:spPr>
        <p:txBody>
          <a:bodyPr vert="horz" wrap="square" lIns="0" tIns="0" rIns="0" bIns="0" rtlCol="0" anchor="t">
            <a:noAutofit/>
          </a:bodyPr>
          <a:lstStyle/>
          <a:p>
            <a:r>
              <a:rPr lang="fr-FR" sz="900" b="0" i="1" dirty="0">
                <a:solidFill>
                  <a:schemeClr val="tx1"/>
                </a:solidFill>
                <a:latin typeface="Arial" panose="020B0604020202020204" pitchFamily="34" charset="0"/>
                <a:cs typeface="Arial" panose="020B0604020202020204" pitchFamily="34" charset="0"/>
              </a:rPr>
              <a:t>A</a:t>
            </a:r>
          </a:p>
        </p:txBody>
      </p:sp>
      <p:sp>
        <p:nvSpPr>
          <p:cNvPr id="25" name="Subsection Title Box">
            <a:hlinkClick r:id="" action="ppaction://noaction"/>
            <a:extLst>
              <a:ext uri="{FF2B5EF4-FFF2-40B4-BE49-F238E27FC236}">
                <a16:creationId xmlns:a16="http://schemas.microsoft.com/office/drawing/2014/main" id="{4BF26BBD-2029-4EAB-A3DC-5B5614BC7EC1}"/>
              </a:ext>
            </a:extLst>
          </p:cNvPr>
          <p:cNvSpPr txBox="1"/>
          <p:nvPr userDrawn="1">
            <p:custDataLst>
              <p:tags r:id="rId4"/>
            </p:custDataLst>
          </p:nvPr>
        </p:nvSpPr>
        <p:spPr>
          <a:xfrm>
            <a:off x="1619672" y="1325171"/>
            <a:ext cx="6193752" cy="162000"/>
          </a:xfrm>
          <a:prstGeom prst="rect">
            <a:avLst/>
          </a:prstGeom>
          <a:noFill/>
        </p:spPr>
        <p:txBody>
          <a:bodyPr vert="horz" wrap="square" lIns="0" tIns="0" rIns="0" bIns="0" rtlCol="0" anchor="t" anchorCtr="0">
            <a:noAutofit/>
          </a:bodyPr>
          <a:lstStyle/>
          <a:p>
            <a:r>
              <a:rPr lang="fr-FR" sz="1050" b="1" dirty="0">
                <a:solidFill>
                  <a:schemeClr val="tx1"/>
                </a:solidFill>
                <a:latin typeface="Arial" panose="020B0604020202020204" pitchFamily="34" charset="0"/>
                <a:cs typeface="Arial" panose="020B0604020202020204" pitchFamily="34" charset="0"/>
              </a:rPr>
              <a:t>A</a:t>
            </a:r>
          </a:p>
        </p:txBody>
      </p:sp>
      <p:sp>
        <p:nvSpPr>
          <p:cNvPr id="26" name="Subsection Page Box">
            <a:hlinkClick r:id="" action="ppaction://noaction"/>
            <a:extLst>
              <a:ext uri="{FF2B5EF4-FFF2-40B4-BE49-F238E27FC236}">
                <a16:creationId xmlns:a16="http://schemas.microsoft.com/office/drawing/2014/main" id="{84BEDEAE-F90D-425B-8770-D9A7F81D8CA4}"/>
              </a:ext>
            </a:extLst>
          </p:cNvPr>
          <p:cNvSpPr txBox="1"/>
          <p:nvPr userDrawn="1">
            <p:custDataLst>
              <p:tags r:id="rId5"/>
            </p:custDataLst>
          </p:nvPr>
        </p:nvSpPr>
        <p:spPr>
          <a:xfrm>
            <a:off x="7987074" y="1325171"/>
            <a:ext cx="540000" cy="162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050" b="1" dirty="0">
                <a:latin typeface="Arial" panose="020B0604020202020204" pitchFamily="34" charset="0"/>
                <a:cs typeface="Arial" panose="020B0604020202020204" pitchFamily="34" charset="0"/>
              </a:rPr>
              <a:t>6</a:t>
            </a:r>
          </a:p>
        </p:txBody>
      </p:sp>
      <p:sp>
        <p:nvSpPr>
          <p:cNvPr id="27" name="Subsection Index Box">
            <a:hlinkClick r:id="" action="ppaction://noaction"/>
            <a:extLst>
              <a:ext uri="{FF2B5EF4-FFF2-40B4-BE49-F238E27FC236}">
                <a16:creationId xmlns:a16="http://schemas.microsoft.com/office/drawing/2014/main" id="{9F5595BE-961C-4342-AA03-E1E62E2E0C20}"/>
              </a:ext>
            </a:extLst>
          </p:cNvPr>
          <p:cNvSpPr txBox="1"/>
          <p:nvPr userDrawn="1">
            <p:custDataLst>
              <p:tags r:id="rId6"/>
            </p:custDataLst>
          </p:nvPr>
        </p:nvSpPr>
        <p:spPr bwMode="auto">
          <a:xfrm>
            <a:off x="985472" y="1325171"/>
            <a:ext cx="469272" cy="162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5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28" name="Section Page Box">
            <a:extLst>
              <a:ext uri="{FF2B5EF4-FFF2-40B4-BE49-F238E27FC236}">
                <a16:creationId xmlns:a16="http://schemas.microsoft.com/office/drawing/2014/main" id="{215ABE46-8FF6-4483-B60C-327F18A896F9}"/>
              </a:ext>
            </a:extLst>
          </p:cNvPr>
          <p:cNvSpPr txBox="1"/>
          <p:nvPr userDrawn="1">
            <p:custDataLst>
              <p:tags r:id="rId7"/>
            </p:custDataLst>
          </p:nvPr>
        </p:nvSpPr>
        <p:spPr>
          <a:xfrm>
            <a:off x="7987074" y="1006078"/>
            <a:ext cx="540000" cy="216000"/>
          </a:xfrm>
          <a:prstGeom prst="rect">
            <a:avLst/>
          </a:prstGeom>
          <a:noFill/>
        </p:spPr>
        <p:txBody>
          <a:bodyPr wrap="square" lIns="0" tIns="0" rIns="0" bIns="0" rtlCol="0" anchor="t" anchorCtr="0">
            <a:noAutofit/>
          </a:bodyPr>
          <a:lstStyle/>
          <a:p>
            <a:pPr algn="r"/>
            <a:r>
              <a:rPr lang="en-US" sz="1350" b="1" dirty="0">
                <a:latin typeface="Arial" panose="020B0604020202020204" pitchFamily="34" charset="0"/>
                <a:cs typeface="Arial" panose="020B0604020202020204" pitchFamily="34" charset="0"/>
              </a:rPr>
              <a:t> 2</a:t>
            </a:r>
            <a:endParaRPr lang="en-GB" sz="1350" b="1" dirty="0">
              <a:latin typeface="Arial" panose="020B0604020202020204" pitchFamily="34" charset="0"/>
              <a:cs typeface="Arial" panose="020B0604020202020204" pitchFamily="34" charset="0"/>
            </a:endParaRPr>
          </a:p>
        </p:txBody>
      </p:sp>
      <p:sp>
        <p:nvSpPr>
          <p:cNvPr id="29" name="Section Title Box">
            <a:extLst>
              <a:ext uri="{FF2B5EF4-FFF2-40B4-BE49-F238E27FC236}">
                <a16:creationId xmlns:a16="http://schemas.microsoft.com/office/drawing/2014/main" id="{101C34E6-2610-42D5-A7E1-02CD18D6207D}"/>
              </a:ext>
            </a:extLst>
          </p:cNvPr>
          <p:cNvSpPr txBox="1"/>
          <p:nvPr userDrawn="1">
            <p:custDataLst>
              <p:tags r:id="rId8"/>
            </p:custDataLst>
          </p:nvPr>
        </p:nvSpPr>
        <p:spPr>
          <a:xfrm>
            <a:off x="1200149" y="1022042"/>
            <a:ext cx="6613277" cy="216000"/>
          </a:xfrm>
          <a:prstGeom prst="rect">
            <a:avLst/>
          </a:prstGeom>
          <a:noFill/>
          <a:ln>
            <a:noFill/>
          </a:ln>
        </p:spPr>
        <p:txBody>
          <a:bodyPr wrap="square" lIns="0" tIns="0" rIns="0" bIns="0" rtlCol="0" anchor="t" anchorCtr="0">
            <a:noAutofit/>
          </a:bodyPr>
          <a:lstStyle/>
          <a:p>
            <a:r>
              <a:rPr lang="en-US" sz="1350" b="1" dirty="0">
                <a:latin typeface="Arial" panose="020B0604020202020204" pitchFamily="34" charset="0"/>
                <a:cs typeface="Arial" panose="020B0604020202020204" pitchFamily="34" charset="0"/>
              </a:rPr>
              <a:t>A</a:t>
            </a:r>
            <a:endParaRPr lang="en-GB" sz="1350" b="1" dirty="0">
              <a:latin typeface="Arial" panose="020B0604020202020204" pitchFamily="34" charset="0"/>
              <a:cs typeface="Arial" panose="020B0604020202020204" pitchFamily="34" charset="0"/>
            </a:endParaRPr>
          </a:p>
        </p:txBody>
      </p:sp>
      <p:sp>
        <p:nvSpPr>
          <p:cNvPr id="30" name="Section Index Box">
            <a:extLst>
              <a:ext uri="{FF2B5EF4-FFF2-40B4-BE49-F238E27FC236}">
                <a16:creationId xmlns:a16="http://schemas.microsoft.com/office/drawing/2014/main" id="{D5786366-B41E-477D-8973-D8B012711EB5}"/>
              </a:ext>
            </a:extLst>
          </p:cNvPr>
          <p:cNvSpPr txBox="1"/>
          <p:nvPr userDrawn="1">
            <p:custDataLst>
              <p:tags r:id="rId9"/>
            </p:custDataLst>
          </p:nvPr>
        </p:nvSpPr>
        <p:spPr>
          <a:xfrm>
            <a:off x="445472" y="1022042"/>
            <a:ext cx="540000" cy="216000"/>
          </a:xfrm>
          <a:prstGeom prst="rect">
            <a:avLst/>
          </a:prstGeom>
          <a:noFill/>
          <a:ln>
            <a:noFill/>
          </a:ln>
        </p:spPr>
        <p:txBody>
          <a:bodyPr wrap="none" lIns="0" tIns="0" rIns="0" bIns="0" rtlCol="0" anchor="t" anchorCtr="0">
            <a:noAutofit/>
          </a:bodyPr>
          <a:lstStyle/>
          <a:p>
            <a:pPr algn="r"/>
            <a:r>
              <a:rPr lang="en-US" sz="1350" b="1" dirty="0">
                <a:latin typeface="Arial" panose="020B0604020202020204" pitchFamily="34" charset="0"/>
                <a:cs typeface="Arial" panose="020B0604020202020204" pitchFamily="34" charset="0"/>
              </a:rPr>
              <a:t>1</a:t>
            </a:r>
            <a:endParaRPr lang="en-GB" sz="135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0E15861-945D-4465-7131-5E67346E8D69}"/>
              </a:ext>
            </a:extLst>
          </p:cNvPr>
          <p:cNvSpPr/>
          <p:nvPr userDrawn="1">
            <p:custDataLst>
              <p:tags r:id="rId10"/>
            </p:custDataLst>
          </p:nvPr>
        </p:nvSpPr>
        <p:spPr>
          <a:xfrm>
            <a:off x="0" y="0"/>
            <a:ext cx="9144000" cy="51435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9122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minder shapes Storage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E9CA99-F159-5A60-F573-B737AE5AD613}"/>
              </a:ext>
            </a:extLst>
          </p:cNvPr>
          <p:cNvSpPr txBox="1"/>
          <p:nvPr userDrawn="1">
            <p:custDataLst>
              <p:tags r:id="rId1"/>
            </p:custDataLst>
          </p:nvPr>
        </p:nvSpPr>
        <p:spPr>
          <a:xfrm>
            <a:off x="6516216" y="4832598"/>
            <a:ext cx="2232497" cy="115416"/>
          </a:xfrm>
          <a:prstGeom prst="rect">
            <a:avLst/>
          </a:prstGeom>
          <a:noFill/>
        </p:spPr>
        <p:txBody>
          <a:bodyPr vert="horz" wrap="square" lIns="0" tIns="0" rIns="0" bIns="0" rtlCol="0" anchor="ctr">
            <a:spAutoFit/>
          </a:bodyPr>
          <a:lstStyle/>
          <a:p>
            <a:pPr algn="r"/>
            <a:r>
              <a:rPr lang="en-GB" sz="750" dirty="0"/>
              <a:t>&lt;%SECTIONNAME%&gt;</a:t>
            </a:r>
          </a:p>
        </p:txBody>
      </p:sp>
      <p:sp>
        <p:nvSpPr>
          <p:cNvPr id="2" name="Rectangle 1">
            <a:extLst>
              <a:ext uri="{FF2B5EF4-FFF2-40B4-BE49-F238E27FC236}">
                <a16:creationId xmlns:a16="http://schemas.microsoft.com/office/drawing/2014/main" id="{6F8C727C-E46A-E6C1-2919-2940004AC7BF}"/>
              </a:ext>
            </a:extLst>
          </p:cNvPr>
          <p:cNvSpPr/>
          <p:nvPr userDrawn="1">
            <p:custDataLst>
              <p:tags r:id="rId2"/>
            </p:custDataLst>
          </p:nvPr>
        </p:nvSpPr>
        <p:spPr>
          <a:xfrm>
            <a:off x="0" y="0"/>
            <a:ext cx="9144000" cy="51435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7607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pSlide Breadcrumb (Disabled)">
    <p:spTree>
      <p:nvGrpSpPr>
        <p:cNvPr id="1" name=""/>
        <p:cNvGrpSpPr/>
        <p:nvPr/>
      </p:nvGrpSpPr>
      <p:grpSpPr>
        <a:xfrm>
          <a:off x="0" y="0"/>
          <a:ext cx="0" cy="0"/>
          <a:chOff x="0" y="0"/>
          <a:chExt cx="0" cy="0"/>
        </a:xfrm>
      </p:grpSpPr>
      <p:sp>
        <p:nvSpPr>
          <p:cNvPr id="2" name="Current Section">
            <a:extLst>
              <a:ext uri="{FF2B5EF4-FFF2-40B4-BE49-F238E27FC236}">
                <a16:creationId xmlns:a16="http://schemas.microsoft.com/office/drawing/2014/main" id="{935F24BC-7797-404D-8846-B26E8C860E5F}"/>
              </a:ext>
            </a:extLst>
          </p:cNvPr>
          <p:cNvSpPr txBox="1">
            <a:spLocks/>
          </p:cNvSpPr>
          <p:nvPr userDrawn="1"/>
        </p:nvSpPr>
        <p:spPr>
          <a:xfrm>
            <a:off x="1474567" y="62448"/>
            <a:ext cx="612548" cy="158402"/>
          </a:xfrm>
          <a:prstGeom prst="chevron">
            <a:avLst/>
          </a:prstGeom>
          <a:solidFill>
            <a:schemeClr val="accent1"/>
          </a:solidFill>
        </p:spPr>
        <p:txBody>
          <a:bodyPr wrap="none" lIns="54000" tIns="27000" rIns="54000" bIns="27000" rtlCol="0" anchor="ctr">
            <a:spAutoFit/>
          </a:bodyPr>
          <a:lstStyle/>
          <a:p>
            <a:pPr algn="ctr"/>
            <a:r>
              <a:rPr lang="en-US" sz="675" noProof="0" dirty="0">
                <a:solidFill>
                  <a:schemeClr val="bg1"/>
                </a:solidFill>
              </a:rPr>
              <a:t>Current</a:t>
            </a:r>
          </a:p>
        </p:txBody>
      </p:sp>
      <p:sp>
        <p:nvSpPr>
          <p:cNvPr id="3" name="Other Sections" descr="{ &quot;DisplayMode&quot; : &quot;SectionsOnly&quot; , &quot;TrimTitles&quot; : &quot;True&quot; }">
            <a:extLst>
              <a:ext uri="{FF2B5EF4-FFF2-40B4-BE49-F238E27FC236}">
                <a16:creationId xmlns:a16="http://schemas.microsoft.com/office/drawing/2014/main" id="{E08A3001-1B86-4BE4-8746-E78B2B6C1180}"/>
              </a:ext>
            </a:extLst>
          </p:cNvPr>
          <p:cNvSpPr txBox="1">
            <a:spLocks/>
          </p:cNvSpPr>
          <p:nvPr userDrawn="1"/>
        </p:nvSpPr>
        <p:spPr>
          <a:xfrm>
            <a:off x="745987" y="62448"/>
            <a:ext cx="508739" cy="158402"/>
          </a:xfrm>
          <a:prstGeom prst="chevron">
            <a:avLst/>
          </a:prstGeom>
          <a:solidFill>
            <a:schemeClr val="accent1">
              <a:lumMod val="20000"/>
              <a:lumOff val="80000"/>
            </a:schemeClr>
          </a:solidFill>
        </p:spPr>
        <p:txBody>
          <a:bodyPr wrap="none" lIns="54000" tIns="27000" rIns="54000" bIns="27000" rtlCol="0" anchor="ctr">
            <a:spAutoFit/>
          </a:bodyPr>
          <a:lstStyle/>
          <a:p>
            <a:pPr algn="ctr"/>
            <a:r>
              <a:rPr lang="en-US" sz="675" noProof="0" dirty="0">
                <a:solidFill>
                  <a:schemeClr val="bg1"/>
                </a:solidFill>
              </a:rPr>
              <a:t>Other</a:t>
            </a:r>
          </a:p>
        </p:txBody>
      </p:sp>
      <p:sp>
        <p:nvSpPr>
          <p:cNvPr id="4" name="Rectangle 3">
            <a:extLst>
              <a:ext uri="{FF2B5EF4-FFF2-40B4-BE49-F238E27FC236}">
                <a16:creationId xmlns:a16="http://schemas.microsoft.com/office/drawing/2014/main" id="{0C4F1D34-B6D7-042A-436A-CDE46C6221A6}"/>
              </a:ext>
            </a:extLst>
          </p:cNvPr>
          <p:cNvSpPr/>
          <p:nvPr userDrawn="1">
            <p:custDataLst>
              <p:tags r:id="rId1"/>
            </p:custDataLst>
          </p:nvPr>
        </p:nvSpPr>
        <p:spPr>
          <a:xfrm>
            <a:off x="0" y="0"/>
            <a:ext cx="9144000" cy="51435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403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1507A-FD57-7BDC-8E63-8E295D58A49A}"/>
              </a:ext>
            </a:extLst>
          </p:cNvPr>
          <p:cNvSpPr>
            <a:spLocks noGrp="1"/>
          </p:cNvSpPr>
          <p:nvPr>
            <p:ph type="title"/>
          </p:nvPr>
        </p:nvSpPr>
        <p:spPr>
          <a:xfrm>
            <a:off x="395288" y="663574"/>
            <a:ext cx="4032250" cy="323851"/>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26758E4A-69ED-6C6E-B20C-83E986169FC7}"/>
              </a:ext>
            </a:extLst>
          </p:cNvPr>
          <p:cNvSpPr>
            <a:spLocks noGrp="1"/>
          </p:cNvSpPr>
          <p:nvPr>
            <p:ph type="body" sz="quarter" idx="13"/>
          </p:nvPr>
        </p:nvSpPr>
        <p:spPr>
          <a:xfrm>
            <a:off x="395288" y="1384300"/>
            <a:ext cx="4032251"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48CCC461-E084-479B-825A-56E58225641E}"/>
              </a:ext>
            </a:extLst>
          </p:cNvPr>
          <p:cNvCxnSpPr>
            <a:cxnSpLocks/>
          </p:cNvCxnSpPr>
          <p:nvPr userDrawn="1"/>
        </p:nvCxnSpPr>
        <p:spPr>
          <a:xfrm flipV="1">
            <a:off x="4572000" y="663538"/>
            <a:ext cx="493" cy="396085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35E06-CDAC-DE58-0EBE-32859D5DF7A0}"/>
              </a:ext>
            </a:extLst>
          </p:cNvPr>
          <p:cNvSpPr>
            <a:spLocks noGrp="1"/>
          </p:cNvSpPr>
          <p:nvPr>
            <p:ph type="body" sz="quarter" idx="14"/>
          </p:nvPr>
        </p:nvSpPr>
        <p:spPr>
          <a:xfrm>
            <a:off x="4718050" y="663575"/>
            <a:ext cx="4030663" cy="323850"/>
          </a:xfrm>
        </p:spPr>
        <p:txBody>
          <a:bodyPr/>
          <a:lstStyle>
            <a:lvl1pPr>
              <a:defRPr sz="2000">
                <a:latin typeface="+mn-lt"/>
              </a:defRPr>
            </a:lvl1pPr>
          </a:lstStyle>
          <a:p>
            <a:pPr lvl="0"/>
            <a:r>
              <a:rPr lang="en-US"/>
              <a:t>Edit Master text styles</a:t>
            </a:r>
          </a:p>
        </p:txBody>
      </p:sp>
      <p:sp>
        <p:nvSpPr>
          <p:cNvPr id="11" name="Text Placeholder 10">
            <a:extLst>
              <a:ext uri="{FF2B5EF4-FFF2-40B4-BE49-F238E27FC236}">
                <a16:creationId xmlns:a16="http://schemas.microsoft.com/office/drawing/2014/main" id="{EA1D352B-31C4-560C-0ED6-E1D47C45F696}"/>
              </a:ext>
            </a:extLst>
          </p:cNvPr>
          <p:cNvSpPr>
            <a:spLocks noGrp="1"/>
          </p:cNvSpPr>
          <p:nvPr>
            <p:ph type="body" sz="quarter" idx="15"/>
          </p:nvPr>
        </p:nvSpPr>
        <p:spPr>
          <a:xfrm>
            <a:off x="4718050" y="1384300"/>
            <a:ext cx="4030663"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DA53968D-CA11-0047-81FB-718FA78BAD64}"/>
              </a:ext>
            </a:extLst>
          </p:cNvPr>
          <p:cNvSpPr>
            <a:spLocks noGrp="1"/>
          </p:cNvSpPr>
          <p:nvPr>
            <p:ph type="dt" sz="half" idx="16"/>
          </p:nvPr>
        </p:nvSpPr>
        <p:spPr/>
        <p:txBody>
          <a:bodyPr/>
          <a:lstStyle/>
          <a:p>
            <a:pPr algn="ctr"/>
            <a:endParaRPr lang="en-GB" dirty="0"/>
          </a:p>
        </p:txBody>
      </p:sp>
      <p:sp>
        <p:nvSpPr>
          <p:cNvPr id="4" name="Footer Placeholder 3">
            <a:extLst>
              <a:ext uri="{FF2B5EF4-FFF2-40B4-BE49-F238E27FC236}">
                <a16:creationId xmlns:a16="http://schemas.microsoft.com/office/drawing/2014/main" id="{3C3CB594-504B-035D-03BE-C2A216E97F36}"/>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58134808-C263-C1F0-9607-6D41685CBFD3}"/>
              </a:ext>
            </a:extLst>
          </p:cNvPr>
          <p:cNvSpPr>
            <a:spLocks noGrp="1"/>
          </p:cNvSpPr>
          <p:nvPr>
            <p:ph type="sldNum" sz="quarter" idx="18"/>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666332815"/>
      </p:ext>
    </p:extLst>
  </p:cSld>
  <p:clrMapOvr>
    <a:masterClrMapping/>
  </p:clrMapOvr>
  <p:extLst>
    <p:ext uri="{DCECCB84-F9BA-43D5-87BE-67443E8EF086}">
      <p15:sldGuideLst xmlns:p15="http://schemas.microsoft.com/office/powerpoint/2012/main">
        <p15:guide id="1" pos="2789" userDrawn="1">
          <p15:clr>
            <a:srgbClr val="A4A3A4"/>
          </p15:clr>
        </p15:guide>
        <p15:guide id="2" pos="2971"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 Width Right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6F6AB-642F-5663-3C43-3B7DD42D5438}"/>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0" y="0"/>
            <a:ext cx="4571350" cy="5143500"/>
          </a:xfrm>
          <a:prstGeom prst="rect">
            <a:avLst/>
          </a:prstGeom>
        </p:spPr>
      </p:pic>
      <p:sp>
        <p:nvSpPr>
          <p:cNvPr id="8" name="Round Single Corner Rectangle 37">
            <a:extLst>
              <a:ext uri="{FF2B5EF4-FFF2-40B4-BE49-F238E27FC236}">
                <a16:creationId xmlns:a16="http://schemas.microsoft.com/office/drawing/2014/main" id="{BC9C33D6-E146-80CC-F1CD-F2020985ADC3}"/>
              </a:ext>
            </a:extLst>
          </p:cNvPr>
          <p:cNvSpPr>
            <a:spLocks/>
          </p:cNvSpPr>
          <p:nvPr userDrawn="1"/>
        </p:nvSpPr>
        <p:spPr>
          <a:xfrm>
            <a:off x="323529" y="0"/>
            <a:ext cx="3361276"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4C93923-F2CB-8B51-E88E-7E1D21C7ADA7}"/>
              </a:ext>
            </a:extLst>
          </p:cNvPr>
          <p:cNvSpPr>
            <a:spLocks noGrp="1"/>
          </p:cNvSpPr>
          <p:nvPr>
            <p:ph type="title"/>
          </p:nvPr>
        </p:nvSpPr>
        <p:spPr>
          <a:xfrm>
            <a:off x="395288" y="663574"/>
            <a:ext cx="3240608" cy="323851"/>
          </a:xfrm>
        </p:spPr>
        <p:txBody>
          <a:bodyPr/>
          <a:lstStyle>
            <a:lvl1pPr>
              <a:defRPr>
                <a:solidFill>
                  <a:schemeClr val="bg1"/>
                </a:solidFill>
              </a:defRPr>
            </a:lvl1pPr>
          </a:lstStyle>
          <a:p>
            <a:r>
              <a:rPr lang="en-US"/>
              <a:t>Click to edit Master title style</a:t>
            </a:r>
            <a:endParaRPr lang="en-GB" dirty="0"/>
          </a:p>
        </p:txBody>
      </p:sp>
      <p:sp>
        <p:nvSpPr>
          <p:cNvPr id="9" name="Rectangle 8">
            <a:extLst>
              <a:ext uri="{FF2B5EF4-FFF2-40B4-BE49-F238E27FC236}">
                <a16:creationId xmlns:a16="http://schemas.microsoft.com/office/drawing/2014/main" id="{F03D0FA8-5E28-F16B-E598-DA98301CF55D}"/>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10" name="Straight Connector 9">
            <a:extLst>
              <a:ext uri="{FF2B5EF4-FFF2-40B4-BE49-F238E27FC236}">
                <a16:creationId xmlns:a16="http://schemas.microsoft.com/office/drawing/2014/main" id="{4A4FA5F3-C0AF-E197-29AD-D5E271DB8561}"/>
              </a:ext>
            </a:extLst>
          </p:cNvPr>
          <p:cNvCxnSpPr>
            <a:cxnSpLocks/>
          </p:cNvCxnSpPr>
          <p:nvPr userDrawn="1"/>
        </p:nvCxnSpPr>
        <p:spPr>
          <a:xfrm>
            <a:off x="395536"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496B1ED-6ED4-F98A-8E89-C23CA14FC046}"/>
              </a:ext>
            </a:extLst>
          </p:cNvPr>
          <p:cNvSpPr>
            <a:spLocks noGrp="1"/>
          </p:cNvSpPr>
          <p:nvPr>
            <p:ph type="body" sz="quarter" idx="13"/>
          </p:nvPr>
        </p:nvSpPr>
        <p:spPr>
          <a:xfrm>
            <a:off x="4716463" y="663575"/>
            <a:ext cx="4032251" cy="39608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a:extLst>
              <a:ext uri="{FF2B5EF4-FFF2-40B4-BE49-F238E27FC236}">
                <a16:creationId xmlns:a16="http://schemas.microsoft.com/office/drawing/2014/main" id="{9C8CE521-BAAB-76F7-93BC-7DE3DB64C18B}"/>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sp>
        <p:nvSpPr>
          <p:cNvPr id="4" name="Content Placeholder 3">
            <a:extLst>
              <a:ext uri="{FF2B5EF4-FFF2-40B4-BE49-F238E27FC236}">
                <a16:creationId xmlns:a16="http://schemas.microsoft.com/office/drawing/2014/main" id="{87251E34-F718-CED5-9207-4FA91EF07F78}"/>
              </a:ext>
            </a:extLst>
          </p:cNvPr>
          <p:cNvSpPr>
            <a:spLocks noGrp="1"/>
          </p:cNvSpPr>
          <p:nvPr>
            <p:ph sz="quarter" idx="17"/>
          </p:nvPr>
        </p:nvSpPr>
        <p:spPr>
          <a:xfrm>
            <a:off x="395288" y="1389063"/>
            <a:ext cx="3240087" cy="32353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CD3AC47A-E786-920D-40F4-20E970BBA03B}"/>
              </a:ext>
            </a:extLst>
          </p:cNvPr>
          <p:cNvSpPr>
            <a:spLocks noGrp="1"/>
          </p:cNvSpPr>
          <p:nvPr>
            <p:ph type="dt" sz="half" idx="18"/>
          </p:nvPr>
        </p:nvSpPr>
        <p:spPr/>
        <p:txBody>
          <a:bodyPr/>
          <a:lstStyle/>
          <a:p>
            <a:pPr algn="ctr"/>
            <a:endParaRPr lang="en-GB" dirty="0"/>
          </a:p>
        </p:txBody>
      </p:sp>
      <p:sp>
        <p:nvSpPr>
          <p:cNvPr id="11" name="Footer Placeholder 10">
            <a:extLst>
              <a:ext uri="{FF2B5EF4-FFF2-40B4-BE49-F238E27FC236}">
                <a16:creationId xmlns:a16="http://schemas.microsoft.com/office/drawing/2014/main" id="{8590A3A0-9256-BD5C-C597-960CB09D2F6B}"/>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DA641E55-05E5-6947-2C00-3FB0CBF22479}"/>
              </a:ext>
            </a:extLst>
          </p:cNvPr>
          <p:cNvSpPr>
            <a:spLocks noGrp="1"/>
          </p:cNvSpPr>
          <p:nvPr>
            <p:ph type="sldNum" sz="quarter" idx="20"/>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24077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DCECCB84-F9BA-43D5-87BE-67443E8EF086}">
      <p15:sldGuideLst xmlns:p15="http://schemas.microsoft.com/office/powerpoint/2012/main">
        <p15:guide id="2" pos="2971"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f Width Lef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3875-9E67-A888-D9D1-E5E678AB79BC}"/>
              </a:ext>
            </a:extLst>
          </p:cNvPr>
          <p:cNvSpPr>
            <a:spLocks noGrp="1"/>
          </p:cNvSpPr>
          <p:nvPr>
            <p:ph type="title"/>
          </p:nvPr>
        </p:nvSpPr>
        <p:spPr>
          <a:xfrm>
            <a:off x="395288" y="663574"/>
            <a:ext cx="4032249" cy="323851"/>
          </a:xfrm>
        </p:spPr>
        <p:txBody>
          <a:bodyPr/>
          <a:lstStyle/>
          <a:p>
            <a:r>
              <a:rPr lang="en-US"/>
              <a:t>Click to edit Master title style</a:t>
            </a:r>
            <a:endParaRPr lang="en-GB" dirty="0"/>
          </a:p>
        </p:txBody>
      </p:sp>
      <p:pic>
        <p:nvPicPr>
          <p:cNvPr id="8" name="Picture 7">
            <a:extLst>
              <a:ext uri="{FF2B5EF4-FFF2-40B4-BE49-F238E27FC236}">
                <a16:creationId xmlns:a16="http://schemas.microsoft.com/office/drawing/2014/main" id="{848F09C9-C955-2692-AB4A-279ED0E4D3D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560616" y="0"/>
            <a:ext cx="4583384" cy="5143500"/>
          </a:xfrm>
          <a:prstGeom prst="rect">
            <a:avLst/>
          </a:prstGeom>
        </p:spPr>
      </p:pic>
      <p:sp>
        <p:nvSpPr>
          <p:cNvPr id="9" name="Round Single Corner Rectangle 37">
            <a:extLst>
              <a:ext uri="{FF2B5EF4-FFF2-40B4-BE49-F238E27FC236}">
                <a16:creationId xmlns:a16="http://schemas.microsoft.com/office/drawing/2014/main" id="{A2898B05-FB05-4B0D-F327-E15082222913}"/>
              </a:ext>
            </a:extLst>
          </p:cNvPr>
          <p:cNvSpPr/>
          <p:nvPr userDrawn="1"/>
        </p:nvSpPr>
        <p:spPr>
          <a:xfrm>
            <a:off x="4971114" y="0"/>
            <a:ext cx="2293200"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32371985-CB37-E5A6-A54A-B9F46B879CC4}"/>
              </a:ext>
            </a:extLst>
          </p:cNvPr>
          <p:cNvSpPr/>
          <p:nvPr userDrawn="1"/>
        </p:nvSpPr>
        <p:spPr>
          <a:xfrm rot="16200000">
            <a:off x="589142"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11" name="Straight Connector 10">
            <a:extLst>
              <a:ext uri="{FF2B5EF4-FFF2-40B4-BE49-F238E27FC236}">
                <a16:creationId xmlns:a16="http://schemas.microsoft.com/office/drawing/2014/main" id="{68CAB69E-3183-7516-7F55-33601028B5CB}"/>
              </a:ext>
            </a:extLst>
          </p:cNvPr>
          <p:cNvCxnSpPr>
            <a:cxnSpLocks/>
          </p:cNvCxnSpPr>
          <p:nvPr userDrawn="1"/>
        </p:nvCxnSpPr>
        <p:spPr>
          <a:xfrm>
            <a:off x="53584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5307168-E069-930B-3367-1455A79B09A2}"/>
              </a:ext>
            </a:extLst>
          </p:cNvPr>
          <p:cNvGrpSpPr>
            <a:grpSpLocks noChangeAspect="1"/>
          </p:cNvGrpSpPr>
          <p:nvPr userDrawn="1"/>
        </p:nvGrpSpPr>
        <p:grpSpPr bwMode="gray">
          <a:xfrm>
            <a:off x="7848464" y="291898"/>
            <a:ext cx="900000" cy="174513"/>
            <a:chOff x="4375150" y="6157913"/>
            <a:chExt cx="1874838" cy="363537"/>
          </a:xfrm>
        </p:grpSpPr>
        <p:sp>
          <p:nvSpPr>
            <p:cNvPr id="13" name="Freeform 13">
              <a:extLst>
                <a:ext uri="{FF2B5EF4-FFF2-40B4-BE49-F238E27FC236}">
                  <a16:creationId xmlns:a16="http://schemas.microsoft.com/office/drawing/2014/main" id="{52292246-F47C-5E9A-DB69-CD8708DE4105}"/>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4">
              <a:extLst>
                <a:ext uri="{FF2B5EF4-FFF2-40B4-BE49-F238E27FC236}">
                  <a16:creationId xmlns:a16="http://schemas.microsoft.com/office/drawing/2014/main" id="{6A595795-3E21-A892-771E-4F3E87EDBA2D}"/>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5">
              <a:extLst>
                <a:ext uri="{FF2B5EF4-FFF2-40B4-BE49-F238E27FC236}">
                  <a16:creationId xmlns:a16="http://schemas.microsoft.com/office/drawing/2014/main" id="{F2436A53-E7DD-4E74-48B8-448AAD00B15C}"/>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6">
              <a:extLst>
                <a:ext uri="{FF2B5EF4-FFF2-40B4-BE49-F238E27FC236}">
                  <a16:creationId xmlns:a16="http://schemas.microsoft.com/office/drawing/2014/main" id="{B1A78EE4-E322-F8B3-143E-4C61D756612A}"/>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21">
              <a:extLst>
                <a:ext uri="{FF2B5EF4-FFF2-40B4-BE49-F238E27FC236}">
                  <a16:creationId xmlns:a16="http://schemas.microsoft.com/office/drawing/2014/main" id="{B8D3A431-217D-0C93-A8F8-CB83D78DC256}"/>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23">
              <a:extLst>
                <a:ext uri="{FF2B5EF4-FFF2-40B4-BE49-F238E27FC236}">
                  <a16:creationId xmlns:a16="http://schemas.microsoft.com/office/drawing/2014/main" id="{44923054-8931-9552-979A-8E764735E12E}"/>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25">
              <a:extLst>
                <a:ext uri="{FF2B5EF4-FFF2-40B4-BE49-F238E27FC236}">
                  <a16:creationId xmlns:a16="http://schemas.microsoft.com/office/drawing/2014/main" id="{12FED16A-1B84-67A4-00C6-A30DA8C40709}"/>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26">
              <a:extLst>
                <a:ext uri="{FF2B5EF4-FFF2-40B4-BE49-F238E27FC236}">
                  <a16:creationId xmlns:a16="http://schemas.microsoft.com/office/drawing/2014/main" id="{073DD473-4480-AE6B-05FD-CF75E5090E43}"/>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8">
              <a:extLst>
                <a:ext uri="{FF2B5EF4-FFF2-40B4-BE49-F238E27FC236}">
                  <a16:creationId xmlns:a16="http://schemas.microsoft.com/office/drawing/2014/main" id="{BA49A924-0E1D-6521-1240-60B5110920FB}"/>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9">
              <a:extLst>
                <a:ext uri="{FF2B5EF4-FFF2-40B4-BE49-F238E27FC236}">
                  <a16:creationId xmlns:a16="http://schemas.microsoft.com/office/drawing/2014/main" id="{AE0B3244-E7D8-7891-0C3B-2D58490FCE6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30">
              <a:extLst>
                <a:ext uri="{FF2B5EF4-FFF2-40B4-BE49-F238E27FC236}">
                  <a16:creationId xmlns:a16="http://schemas.microsoft.com/office/drawing/2014/main" id="{1DDE04F1-AD2B-ED8C-40B1-87130EC71E74}"/>
                </a:ext>
              </a:extLst>
            </p:cNvPr>
            <p:cNvSpPr>
              <a:spLocks noEditPoints="1"/>
            </p:cNvSpPr>
            <p:nvPr userDrawn="1"/>
          </p:nvSpPr>
          <p:spPr bwMode="gray">
            <a:xfrm>
              <a:off x="5700673" y="6224588"/>
              <a:ext cx="136526"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31">
              <a:extLst>
                <a:ext uri="{FF2B5EF4-FFF2-40B4-BE49-F238E27FC236}">
                  <a16:creationId xmlns:a16="http://schemas.microsoft.com/office/drawing/2014/main" id="{1E8DB7AF-ABED-2565-D56A-CE2005C8D16A}"/>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32">
              <a:extLst>
                <a:ext uri="{FF2B5EF4-FFF2-40B4-BE49-F238E27FC236}">
                  <a16:creationId xmlns:a16="http://schemas.microsoft.com/office/drawing/2014/main" id="{1BFDD348-A619-E636-6D55-1A159470A3B8}"/>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33">
              <a:extLst>
                <a:ext uri="{FF2B5EF4-FFF2-40B4-BE49-F238E27FC236}">
                  <a16:creationId xmlns:a16="http://schemas.microsoft.com/office/drawing/2014/main" id="{F3538B09-88B3-8D63-658A-B70702E234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34">
              <a:extLst>
                <a:ext uri="{FF2B5EF4-FFF2-40B4-BE49-F238E27FC236}">
                  <a16:creationId xmlns:a16="http://schemas.microsoft.com/office/drawing/2014/main" id="{1AA5914A-9D1E-7D81-B30B-C41411E08B9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35">
              <a:extLst>
                <a:ext uri="{FF2B5EF4-FFF2-40B4-BE49-F238E27FC236}">
                  <a16:creationId xmlns:a16="http://schemas.microsoft.com/office/drawing/2014/main" id="{4D93164F-7E7C-7C0F-6CB0-48F753798651}"/>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36">
              <a:extLst>
                <a:ext uri="{FF2B5EF4-FFF2-40B4-BE49-F238E27FC236}">
                  <a16:creationId xmlns:a16="http://schemas.microsoft.com/office/drawing/2014/main" id="{390A5950-6678-3866-A00F-15F265B5B823}"/>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37">
              <a:extLst>
                <a:ext uri="{FF2B5EF4-FFF2-40B4-BE49-F238E27FC236}">
                  <a16:creationId xmlns:a16="http://schemas.microsoft.com/office/drawing/2014/main" id="{C63B8753-9CED-6074-30E5-E9CB972AB567}"/>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8">
              <a:extLst>
                <a:ext uri="{FF2B5EF4-FFF2-40B4-BE49-F238E27FC236}">
                  <a16:creationId xmlns:a16="http://schemas.microsoft.com/office/drawing/2014/main" id="{DD4A8558-5FE9-1859-B00C-2C286E66902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9">
              <a:extLst>
                <a:ext uri="{FF2B5EF4-FFF2-40B4-BE49-F238E27FC236}">
                  <a16:creationId xmlns:a16="http://schemas.microsoft.com/office/drawing/2014/main" id="{3C95835D-04C1-0BE9-B67F-6B677130C02B}"/>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40">
              <a:extLst>
                <a:ext uri="{FF2B5EF4-FFF2-40B4-BE49-F238E27FC236}">
                  <a16:creationId xmlns:a16="http://schemas.microsoft.com/office/drawing/2014/main" id="{51AD5507-5586-77AF-1704-66294F5AC0CA}"/>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41">
              <a:extLst>
                <a:ext uri="{FF2B5EF4-FFF2-40B4-BE49-F238E27FC236}">
                  <a16:creationId xmlns:a16="http://schemas.microsoft.com/office/drawing/2014/main" id="{737FE86B-DE10-E4BD-BE1E-1E65EC24A9F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42">
              <a:extLst>
                <a:ext uri="{FF2B5EF4-FFF2-40B4-BE49-F238E27FC236}">
                  <a16:creationId xmlns:a16="http://schemas.microsoft.com/office/drawing/2014/main" id="{40C6223A-F745-DB09-1917-63C3FF49306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43">
              <a:extLst>
                <a:ext uri="{FF2B5EF4-FFF2-40B4-BE49-F238E27FC236}">
                  <a16:creationId xmlns:a16="http://schemas.microsoft.com/office/drawing/2014/main" id="{F8BF4732-EE1C-6592-8D78-36CF8E2DED7B}"/>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44">
              <a:extLst>
                <a:ext uri="{FF2B5EF4-FFF2-40B4-BE49-F238E27FC236}">
                  <a16:creationId xmlns:a16="http://schemas.microsoft.com/office/drawing/2014/main" id="{2D8143DA-1A7F-7101-933A-DEDB06D736FF}"/>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45">
              <a:extLst>
                <a:ext uri="{FF2B5EF4-FFF2-40B4-BE49-F238E27FC236}">
                  <a16:creationId xmlns:a16="http://schemas.microsoft.com/office/drawing/2014/main" id="{8D3FF9B4-7DBB-4B58-304D-67931A1C6B52}"/>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46">
              <a:extLst>
                <a:ext uri="{FF2B5EF4-FFF2-40B4-BE49-F238E27FC236}">
                  <a16:creationId xmlns:a16="http://schemas.microsoft.com/office/drawing/2014/main" id="{4105C22E-186E-4F05-709D-E69688D1AA9E}"/>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47">
              <a:extLst>
                <a:ext uri="{FF2B5EF4-FFF2-40B4-BE49-F238E27FC236}">
                  <a16:creationId xmlns:a16="http://schemas.microsoft.com/office/drawing/2014/main" id="{88C60659-6825-522D-28B9-FDC3740A8AC2}"/>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8">
              <a:extLst>
                <a:ext uri="{FF2B5EF4-FFF2-40B4-BE49-F238E27FC236}">
                  <a16:creationId xmlns:a16="http://schemas.microsoft.com/office/drawing/2014/main" id="{282FEB62-A9CD-77A5-88FA-050269EA9D23}"/>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9">
              <a:extLst>
                <a:ext uri="{FF2B5EF4-FFF2-40B4-BE49-F238E27FC236}">
                  <a16:creationId xmlns:a16="http://schemas.microsoft.com/office/drawing/2014/main" id="{A404EC63-EF46-187A-6FAE-2C81CE4868F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50">
              <a:extLst>
                <a:ext uri="{FF2B5EF4-FFF2-40B4-BE49-F238E27FC236}">
                  <a16:creationId xmlns:a16="http://schemas.microsoft.com/office/drawing/2014/main" id="{257053D8-EDCA-048E-F5FF-5553953074E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51">
              <a:extLst>
                <a:ext uri="{FF2B5EF4-FFF2-40B4-BE49-F238E27FC236}">
                  <a16:creationId xmlns:a16="http://schemas.microsoft.com/office/drawing/2014/main" id="{5DF72326-247C-88E0-6EBA-4E81C236B5D7}"/>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52">
              <a:extLst>
                <a:ext uri="{FF2B5EF4-FFF2-40B4-BE49-F238E27FC236}">
                  <a16:creationId xmlns:a16="http://schemas.microsoft.com/office/drawing/2014/main" id="{E11F0FA1-77D3-9DD8-0690-4548D74DDF0D}"/>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53">
              <a:extLst>
                <a:ext uri="{FF2B5EF4-FFF2-40B4-BE49-F238E27FC236}">
                  <a16:creationId xmlns:a16="http://schemas.microsoft.com/office/drawing/2014/main" id="{2D0C97C4-D8A7-69B6-151E-F2557004DCDE}"/>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54">
              <a:extLst>
                <a:ext uri="{FF2B5EF4-FFF2-40B4-BE49-F238E27FC236}">
                  <a16:creationId xmlns:a16="http://schemas.microsoft.com/office/drawing/2014/main" id="{1E0199C4-42A3-5DB1-30C0-B92DCF32DB80}"/>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9" name="Content Placeholder 48">
            <a:extLst>
              <a:ext uri="{FF2B5EF4-FFF2-40B4-BE49-F238E27FC236}">
                <a16:creationId xmlns:a16="http://schemas.microsoft.com/office/drawing/2014/main" id="{1393F504-788C-DA28-CB08-BBBAE524B553}"/>
              </a:ext>
            </a:extLst>
          </p:cNvPr>
          <p:cNvSpPr>
            <a:spLocks noGrp="1"/>
          </p:cNvSpPr>
          <p:nvPr>
            <p:ph sz="quarter" idx="13"/>
          </p:nvPr>
        </p:nvSpPr>
        <p:spPr>
          <a:xfrm>
            <a:off x="395288" y="1384300"/>
            <a:ext cx="4029074" cy="32346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55">
            <a:extLst>
              <a:ext uri="{FF2B5EF4-FFF2-40B4-BE49-F238E27FC236}">
                <a16:creationId xmlns:a16="http://schemas.microsoft.com/office/drawing/2014/main" id="{C2102E7C-9CBA-2A1E-B561-6795146E60CA}"/>
              </a:ext>
            </a:extLst>
          </p:cNvPr>
          <p:cNvSpPr>
            <a:spLocks noGrp="1"/>
          </p:cNvSpPr>
          <p:nvPr>
            <p:ph type="body" sz="quarter" idx="14" hasCustomPrompt="1"/>
          </p:nvPr>
        </p:nvSpPr>
        <p:spPr>
          <a:xfrm>
            <a:off x="5358412" y="663575"/>
            <a:ext cx="1589852" cy="323850"/>
          </a:xfrm>
          <a:noFill/>
        </p:spPr>
        <p:txBody>
          <a:bodyPr vert="horz" wrap="none" lIns="0" tIns="0" rIns="0" bIns="0" rtlCol="0">
            <a:noAutofit/>
          </a:bodyPr>
          <a:lstStyle>
            <a:lvl1pPr>
              <a:defRPr lang="en-GB" dirty="0">
                <a:solidFill>
                  <a:schemeClr val="bg1"/>
                </a:solidFill>
                <a:cs typeface="+mn-cs"/>
              </a:defRPr>
            </a:lvl1pPr>
          </a:lstStyle>
          <a:p>
            <a:pPr lvl="0" defTabSz="342900"/>
            <a:r>
              <a:rPr lang="en-US" dirty="0"/>
              <a:t>Click to add title</a:t>
            </a:r>
            <a:endParaRPr lang="en-GB" dirty="0"/>
          </a:p>
        </p:txBody>
      </p:sp>
      <p:sp>
        <p:nvSpPr>
          <p:cNvPr id="58" name="Text Placeholder 57">
            <a:extLst>
              <a:ext uri="{FF2B5EF4-FFF2-40B4-BE49-F238E27FC236}">
                <a16:creationId xmlns:a16="http://schemas.microsoft.com/office/drawing/2014/main" id="{CDC33E5B-FD7B-F068-F6BB-187432FF971E}"/>
              </a:ext>
            </a:extLst>
          </p:cNvPr>
          <p:cNvSpPr>
            <a:spLocks noGrp="1"/>
          </p:cNvSpPr>
          <p:nvPr>
            <p:ph type="body" sz="quarter" idx="15"/>
          </p:nvPr>
        </p:nvSpPr>
        <p:spPr>
          <a:xfrm>
            <a:off x="5358412" y="1779662"/>
            <a:ext cx="1589852" cy="523220"/>
          </a:xfrm>
          <a:noFill/>
        </p:spPr>
        <p:txBody>
          <a:bodyPr vert="horz" wrap="square" lIns="0" tIns="0" rIns="0" bIns="0" rtlCol="0">
            <a:noAutofit/>
          </a:bodyPr>
          <a:lstStyle>
            <a:lvl1pPr>
              <a:defRPr lang="en-US" sz="1400" dirty="0" smtClean="0">
                <a:solidFill>
                  <a:schemeClr val="bg1"/>
                </a:solidFill>
                <a:cs typeface="+mn-cs"/>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GB" sz="1350" dirty="0">
                <a:solidFill>
                  <a:schemeClr val="tx1"/>
                </a:solidFill>
                <a:cs typeface="+mn-cs"/>
              </a:defRPr>
            </a:lvl5pPr>
          </a:lstStyle>
          <a:p>
            <a:pPr lvl="0" defTabSz="342900"/>
            <a:r>
              <a:rPr lang="en-US"/>
              <a:t>Edit Master text styles</a:t>
            </a:r>
          </a:p>
          <a:p>
            <a:pPr lvl="1" defTabSz="342900"/>
            <a:r>
              <a:rPr lang="en-US"/>
              <a:t>Second level</a:t>
            </a:r>
          </a:p>
          <a:p>
            <a:pPr lvl="2" defTabSz="342900"/>
            <a:r>
              <a:rPr lang="en-US"/>
              <a:t>Third level</a:t>
            </a:r>
          </a:p>
          <a:p>
            <a:pPr lvl="3" defTabSz="342900"/>
            <a:r>
              <a:rPr lang="en-US"/>
              <a:t>Fourth level</a:t>
            </a:r>
          </a:p>
          <a:p>
            <a:pPr lvl="4" defTabSz="342900"/>
            <a:r>
              <a:rPr lang="en-US"/>
              <a:t>Fifth level</a:t>
            </a:r>
            <a:endParaRPr lang="en-GB" dirty="0"/>
          </a:p>
        </p:txBody>
      </p:sp>
      <p:sp>
        <p:nvSpPr>
          <p:cNvPr id="6" name="Rectangle 5">
            <a:extLst>
              <a:ext uri="{FF2B5EF4-FFF2-40B4-BE49-F238E27FC236}">
                <a16:creationId xmlns:a16="http://schemas.microsoft.com/office/drawing/2014/main" id="{E4C87B4D-5DEC-4AC1-81FA-017BC7D913E0}"/>
              </a:ext>
            </a:extLst>
          </p:cNvPr>
          <p:cNvSpPr/>
          <p:nvPr userDrawn="1"/>
        </p:nvSpPr>
        <p:spPr>
          <a:xfrm>
            <a:off x="9207711" y="4659982"/>
            <a:ext cx="1078463" cy="48351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Change the colour of the section reminder to white </a:t>
            </a:r>
          </a:p>
        </p:txBody>
      </p:sp>
      <p:sp>
        <p:nvSpPr>
          <p:cNvPr id="7" name="Rectangle 6">
            <a:extLst>
              <a:ext uri="{FF2B5EF4-FFF2-40B4-BE49-F238E27FC236}">
                <a16:creationId xmlns:a16="http://schemas.microsoft.com/office/drawing/2014/main" id="{0247B829-5505-F574-5DAD-1F4E3CC4D8A2}"/>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sp>
        <p:nvSpPr>
          <p:cNvPr id="3" name="Date Placeholder 2">
            <a:extLst>
              <a:ext uri="{FF2B5EF4-FFF2-40B4-BE49-F238E27FC236}">
                <a16:creationId xmlns:a16="http://schemas.microsoft.com/office/drawing/2014/main" id="{05105610-4072-CF70-7A09-5453E184217A}"/>
              </a:ext>
            </a:extLst>
          </p:cNvPr>
          <p:cNvSpPr>
            <a:spLocks noGrp="1"/>
          </p:cNvSpPr>
          <p:nvPr>
            <p:ph type="dt" sz="half" idx="16"/>
          </p:nvPr>
        </p:nvSpPr>
        <p:spPr/>
        <p:txBody>
          <a:bodyPr/>
          <a:lstStyle/>
          <a:p>
            <a:pPr algn="ctr"/>
            <a:endParaRPr lang="en-GB" dirty="0"/>
          </a:p>
        </p:txBody>
      </p:sp>
      <p:sp>
        <p:nvSpPr>
          <p:cNvPr id="4" name="Footer Placeholder 3">
            <a:extLst>
              <a:ext uri="{FF2B5EF4-FFF2-40B4-BE49-F238E27FC236}">
                <a16:creationId xmlns:a16="http://schemas.microsoft.com/office/drawing/2014/main" id="{20B7DEAC-5259-BEE3-8B2D-C2ADCFB95FDF}"/>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F3ABBFFD-E85E-AF0C-52EB-8B68F4CAA61A}"/>
              </a:ext>
            </a:extLst>
          </p:cNvPr>
          <p:cNvSpPr>
            <a:spLocks noGrp="1"/>
          </p:cNvSpPr>
          <p:nvPr>
            <p:ph type="sldNum" sz="quarter" idx="18"/>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37669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p:ext uri="{DCECCB84-F9BA-43D5-87BE-67443E8EF086}">
      <p15:sldGuideLst xmlns:p15="http://schemas.microsoft.com/office/powerpoint/2012/main">
        <p15:guide id="1" pos="2789" userDrawn="1">
          <p15:clr>
            <a:srgbClr val="A4A3A4"/>
          </p15:clr>
        </p15:guide>
        <p15:guide id="2" pos="3379" userDrawn="1">
          <p15:clr>
            <a:srgbClr val="A4A3A4"/>
          </p15:clr>
        </p15:guide>
        <p15:guide id="3" pos="4377"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rter Width Right 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4356268-0060-1536-5A72-7C1EB178A8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0" y="-1"/>
            <a:ext cx="2902857" cy="5143500"/>
          </a:xfrm>
          <a:prstGeom prst="rect">
            <a:avLst/>
          </a:prstGeom>
        </p:spPr>
      </p:pic>
      <p:cxnSp>
        <p:nvCxnSpPr>
          <p:cNvPr id="10" name="Straight Connector 9">
            <a:extLst>
              <a:ext uri="{FF2B5EF4-FFF2-40B4-BE49-F238E27FC236}">
                <a16:creationId xmlns:a16="http://schemas.microsoft.com/office/drawing/2014/main" id="{4A4FA5F3-C0AF-E197-29AD-D5E271DB8561}"/>
              </a:ext>
            </a:extLst>
          </p:cNvPr>
          <p:cNvCxnSpPr>
            <a:cxnSpLocks/>
          </p:cNvCxnSpPr>
          <p:nvPr userDrawn="1"/>
        </p:nvCxnSpPr>
        <p:spPr>
          <a:xfrm>
            <a:off x="395536"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496B1ED-6ED4-F98A-8E89-C23CA14FC046}"/>
              </a:ext>
            </a:extLst>
          </p:cNvPr>
          <p:cNvSpPr>
            <a:spLocks noGrp="1"/>
          </p:cNvSpPr>
          <p:nvPr>
            <p:ph type="body" sz="quarter" idx="13"/>
          </p:nvPr>
        </p:nvSpPr>
        <p:spPr>
          <a:xfrm>
            <a:off x="3276600" y="1388788"/>
            <a:ext cx="5472114" cy="323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ound Single Corner Rectangle 37">
            <a:extLst>
              <a:ext uri="{FF2B5EF4-FFF2-40B4-BE49-F238E27FC236}">
                <a16:creationId xmlns:a16="http://schemas.microsoft.com/office/drawing/2014/main" id="{BFF7E0DF-F0EB-0FBC-234D-6105C7CE1BC5}"/>
              </a:ext>
            </a:extLst>
          </p:cNvPr>
          <p:cNvSpPr>
            <a:spLocks/>
          </p:cNvSpPr>
          <p:nvPr userDrawn="1"/>
        </p:nvSpPr>
        <p:spPr>
          <a:xfrm>
            <a:off x="323529" y="0"/>
            <a:ext cx="2232247"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403F43B0-83A5-A056-A09A-655EA2FCE9BD}"/>
              </a:ext>
            </a:extLst>
          </p:cNvPr>
          <p:cNvSpPr/>
          <p:nvPr userDrawn="1"/>
        </p:nvSpPr>
        <p:spPr>
          <a:xfrm rot="16200000">
            <a:off x="589142"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4C93923-F2CB-8B51-E88E-7E1D21C7ADA7}"/>
              </a:ext>
            </a:extLst>
          </p:cNvPr>
          <p:cNvSpPr>
            <a:spLocks noGrp="1"/>
          </p:cNvSpPr>
          <p:nvPr>
            <p:ph type="title"/>
          </p:nvPr>
        </p:nvSpPr>
        <p:spPr>
          <a:xfrm>
            <a:off x="3276599" y="663575"/>
            <a:ext cx="5472113" cy="323850"/>
          </a:xfrm>
        </p:spPr>
        <p:txBody>
          <a:bodyPr/>
          <a:lstStyle>
            <a:lvl1pPr>
              <a:defRPr>
                <a:solidFill>
                  <a:schemeClr val="tx1"/>
                </a:solidFill>
              </a:defRPr>
            </a:lvl1pPr>
          </a:lstStyle>
          <a:p>
            <a:r>
              <a:rPr lang="en-US"/>
              <a:t>Click to edit Master title style</a:t>
            </a:r>
            <a:endParaRPr lang="en-GB" dirty="0"/>
          </a:p>
        </p:txBody>
      </p:sp>
      <p:sp>
        <p:nvSpPr>
          <p:cNvPr id="6" name="TextBox 5">
            <a:extLst>
              <a:ext uri="{FF2B5EF4-FFF2-40B4-BE49-F238E27FC236}">
                <a16:creationId xmlns:a16="http://schemas.microsoft.com/office/drawing/2014/main" id="{A605DF6E-1287-2E17-6974-C5FC915BCD2C}"/>
              </a:ext>
            </a:extLst>
          </p:cNvPr>
          <p:cNvSpPr txBox="1"/>
          <p:nvPr userDrawn="1"/>
        </p:nvSpPr>
        <p:spPr>
          <a:xfrm>
            <a:off x="4095750" y="1898650"/>
            <a:ext cx="914400" cy="914400"/>
          </a:xfrm>
          <a:prstGeom prst="rect">
            <a:avLst/>
          </a:prstGeom>
          <a:noFill/>
        </p:spPr>
        <p:txBody>
          <a:bodyPr vert="horz" wrap="square" rtlCol="0">
            <a:spAutoFit/>
          </a:bodyPr>
          <a:lstStyle/>
          <a:p>
            <a:pPr algn="l"/>
            <a:endParaRPr lang="en-GB" dirty="0"/>
          </a:p>
        </p:txBody>
      </p:sp>
      <p:sp>
        <p:nvSpPr>
          <p:cNvPr id="22" name="Text Placeholder 21">
            <a:extLst>
              <a:ext uri="{FF2B5EF4-FFF2-40B4-BE49-F238E27FC236}">
                <a16:creationId xmlns:a16="http://schemas.microsoft.com/office/drawing/2014/main" id="{C8B5037C-FC62-9225-4F7B-136D4394A285}"/>
              </a:ext>
            </a:extLst>
          </p:cNvPr>
          <p:cNvSpPr>
            <a:spLocks noGrp="1"/>
          </p:cNvSpPr>
          <p:nvPr>
            <p:ph type="body" sz="quarter" idx="14"/>
          </p:nvPr>
        </p:nvSpPr>
        <p:spPr>
          <a:xfrm>
            <a:off x="395288" y="1384300"/>
            <a:ext cx="2089150" cy="514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a:extLst>
              <a:ext uri="{FF2B5EF4-FFF2-40B4-BE49-F238E27FC236}">
                <a16:creationId xmlns:a16="http://schemas.microsoft.com/office/drawing/2014/main" id="{F4FFBF73-67CE-E1C0-EA99-0EC26AD356B8}"/>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sp>
        <p:nvSpPr>
          <p:cNvPr id="3" name="Date Placeholder 2">
            <a:extLst>
              <a:ext uri="{FF2B5EF4-FFF2-40B4-BE49-F238E27FC236}">
                <a16:creationId xmlns:a16="http://schemas.microsoft.com/office/drawing/2014/main" id="{70035EB5-C564-E80D-F9F9-17E642B429D5}"/>
              </a:ext>
            </a:extLst>
          </p:cNvPr>
          <p:cNvSpPr>
            <a:spLocks noGrp="1"/>
          </p:cNvSpPr>
          <p:nvPr>
            <p:ph type="dt" sz="half" idx="15"/>
          </p:nvPr>
        </p:nvSpPr>
        <p:spPr/>
        <p:txBody>
          <a:bodyPr/>
          <a:lstStyle/>
          <a:p>
            <a:pPr algn="ctr"/>
            <a:endParaRPr lang="en-GB" dirty="0"/>
          </a:p>
        </p:txBody>
      </p:sp>
      <p:sp>
        <p:nvSpPr>
          <p:cNvPr id="4" name="Footer Placeholder 3">
            <a:extLst>
              <a:ext uri="{FF2B5EF4-FFF2-40B4-BE49-F238E27FC236}">
                <a16:creationId xmlns:a16="http://schemas.microsoft.com/office/drawing/2014/main" id="{B71B8837-E4D9-9CAD-4867-63E997A489D6}"/>
              </a:ext>
            </a:extLst>
          </p:cNvPr>
          <p:cNvSpPr>
            <a:spLocks noGrp="1"/>
          </p:cNvSpPr>
          <p:nvPr>
            <p:ph type="ftr" sz="quarter" idx="16"/>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EBD25DCB-3832-18A3-AFB2-171CED06BB91}"/>
              </a:ext>
            </a:extLst>
          </p:cNvPr>
          <p:cNvSpPr>
            <a:spLocks noGrp="1"/>
          </p:cNvSpPr>
          <p:nvPr>
            <p:ph type="sldNum" sz="quarter" idx="17"/>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26326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extLst>
    <p:ext uri="{DCECCB84-F9BA-43D5-87BE-67443E8EF086}">
      <p15:sldGuideLst xmlns:p15="http://schemas.microsoft.com/office/powerpoint/2012/main">
        <p15:guide id="1" pos="1565" userDrawn="1">
          <p15:clr>
            <a:srgbClr val="A4A3A4"/>
          </p15:clr>
        </p15:guide>
        <p15:guide id="2" pos="2064"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rter Width Left 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1507A-FD57-7BDC-8E63-8E295D58A49A}"/>
              </a:ext>
            </a:extLst>
          </p:cNvPr>
          <p:cNvSpPr>
            <a:spLocks noGrp="1"/>
          </p:cNvSpPr>
          <p:nvPr>
            <p:ph type="title"/>
          </p:nvPr>
        </p:nvSpPr>
        <p:spPr>
          <a:xfrm>
            <a:off x="395288" y="663574"/>
            <a:ext cx="5472112" cy="324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26758E4A-69ED-6C6E-B20C-83E986169FC7}"/>
              </a:ext>
            </a:extLst>
          </p:cNvPr>
          <p:cNvSpPr>
            <a:spLocks noGrp="1"/>
          </p:cNvSpPr>
          <p:nvPr>
            <p:ph type="body" sz="quarter" idx="13"/>
          </p:nvPr>
        </p:nvSpPr>
        <p:spPr>
          <a:xfrm>
            <a:off x="395289" y="1384300"/>
            <a:ext cx="5472112" cy="324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57DA16BB-9516-A7FD-1447-8485F317A44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6241143" y="-1"/>
            <a:ext cx="2902857" cy="5143500"/>
          </a:xfrm>
          <a:prstGeom prst="rect">
            <a:avLst/>
          </a:prstGeom>
        </p:spPr>
      </p:pic>
      <p:sp>
        <p:nvSpPr>
          <p:cNvPr id="10" name="Round Single Corner Rectangle 37">
            <a:extLst>
              <a:ext uri="{FF2B5EF4-FFF2-40B4-BE49-F238E27FC236}">
                <a16:creationId xmlns:a16="http://schemas.microsoft.com/office/drawing/2014/main" id="{43B0AA8C-E8AD-FA0B-FEC2-E043ACE23673}"/>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11" name="Group 10">
            <a:extLst>
              <a:ext uri="{FF2B5EF4-FFF2-40B4-BE49-F238E27FC236}">
                <a16:creationId xmlns:a16="http://schemas.microsoft.com/office/drawing/2014/main" id="{45A5AD23-7370-1064-C351-A16A072823F8}"/>
              </a:ext>
            </a:extLst>
          </p:cNvPr>
          <p:cNvGrpSpPr>
            <a:grpSpLocks noChangeAspect="1"/>
          </p:cNvGrpSpPr>
          <p:nvPr userDrawn="1"/>
        </p:nvGrpSpPr>
        <p:grpSpPr bwMode="gray">
          <a:xfrm>
            <a:off x="7848464" y="291898"/>
            <a:ext cx="900000" cy="174513"/>
            <a:chOff x="4375150" y="6157913"/>
            <a:chExt cx="1874838" cy="363537"/>
          </a:xfrm>
        </p:grpSpPr>
        <p:sp>
          <p:nvSpPr>
            <p:cNvPr id="12" name="Freeform 13">
              <a:extLst>
                <a:ext uri="{FF2B5EF4-FFF2-40B4-BE49-F238E27FC236}">
                  <a16:creationId xmlns:a16="http://schemas.microsoft.com/office/drawing/2014/main" id="{0365C9EB-DCFA-DFFE-D889-9FFC67210233}"/>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4">
              <a:extLst>
                <a:ext uri="{FF2B5EF4-FFF2-40B4-BE49-F238E27FC236}">
                  <a16:creationId xmlns:a16="http://schemas.microsoft.com/office/drawing/2014/main" id="{DD03E160-7BBF-B319-D045-F7F3C99B953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5">
              <a:extLst>
                <a:ext uri="{FF2B5EF4-FFF2-40B4-BE49-F238E27FC236}">
                  <a16:creationId xmlns:a16="http://schemas.microsoft.com/office/drawing/2014/main" id="{41CBB23E-E39B-41FD-2A4A-39D34A27982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6">
              <a:extLst>
                <a:ext uri="{FF2B5EF4-FFF2-40B4-BE49-F238E27FC236}">
                  <a16:creationId xmlns:a16="http://schemas.microsoft.com/office/drawing/2014/main" id="{05886ACE-054F-1CD4-6053-F1B112FB6283}"/>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21">
              <a:extLst>
                <a:ext uri="{FF2B5EF4-FFF2-40B4-BE49-F238E27FC236}">
                  <a16:creationId xmlns:a16="http://schemas.microsoft.com/office/drawing/2014/main" id="{A63C7DBA-A35D-E7BA-F8D3-FB634E7C21E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23">
              <a:extLst>
                <a:ext uri="{FF2B5EF4-FFF2-40B4-BE49-F238E27FC236}">
                  <a16:creationId xmlns:a16="http://schemas.microsoft.com/office/drawing/2014/main" id="{D749666D-0FB2-AC0B-7A55-76EE514CF698}"/>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25">
              <a:extLst>
                <a:ext uri="{FF2B5EF4-FFF2-40B4-BE49-F238E27FC236}">
                  <a16:creationId xmlns:a16="http://schemas.microsoft.com/office/drawing/2014/main" id="{1457136E-6DD9-46AC-AA5C-2F5CB0B29C0D}"/>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26">
              <a:extLst>
                <a:ext uri="{FF2B5EF4-FFF2-40B4-BE49-F238E27FC236}">
                  <a16:creationId xmlns:a16="http://schemas.microsoft.com/office/drawing/2014/main" id="{2B911E26-0B69-94AB-617B-ED85ADF76BED}"/>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28">
              <a:extLst>
                <a:ext uri="{FF2B5EF4-FFF2-40B4-BE49-F238E27FC236}">
                  <a16:creationId xmlns:a16="http://schemas.microsoft.com/office/drawing/2014/main" id="{A5514324-696A-B60D-9709-CB9D28A9ED0C}"/>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9">
              <a:extLst>
                <a:ext uri="{FF2B5EF4-FFF2-40B4-BE49-F238E27FC236}">
                  <a16:creationId xmlns:a16="http://schemas.microsoft.com/office/drawing/2014/main" id="{E3DB5371-014D-D3E0-85F1-80DCD8130A2B}"/>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30">
              <a:extLst>
                <a:ext uri="{FF2B5EF4-FFF2-40B4-BE49-F238E27FC236}">
                  <a16:creationId xmlns:a16="http://schemas.microsoft.com/office/drawing/2014/main" id="{EB533780-01A2-3790-7486-5FEDE833D9AE}"/>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31">
              <a:extLst>
                <a:ext uri="{FF2B5EF4-FFF2-40B4-BE49-F238E27FC236}">
                  <a16:creationId xmlns:a16="http://schemas.microsoft.com/office/drawing/2014/main" id="{895E1D26-C902-D0F9-F70E-E94906093AD7}"/>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32">
              <a:extLst>
                <a:ext uri="{FF2B5EF4-FFF2-40B4-BE49-F238E27FC236}">
                  <a16:creationId xmlns:a16="http://schemas.microsoft.com/office/drawing/2014/main" id="{D7B76704-BCAE-542A-9E71-C8F63791F444}"/>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33">
              <a:extLst>
                <a:ext uri="{FF2B5EF4-FFF2-40B4-BE49-F238E27FC236}">
                  <a16:creationId xmlns:a16="http://schemas.microsoft.com/office/drawing/2014/main" id="{D43E5B68-7525-A685-5884-B9AFF79D5435}"/>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34">
              <a:extLst>
                <a:ext uri="{FF2B5EF4-FFF2-40B4-BE49-F238E27FC236}">
                  <a16:creationId xmlns:a16="http://schemas.microsoft.com/office/drawing/2014/main" id="{9C1C0312-A99A-FBE3-66D7-E59B04274010}"/>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35">
              <a:extLst>
                <a:ext uri="{FF2B5EF4-FFF2-40B4-BE49-F238E27FC236}">
                  <a16:creationId xmlns:a16="http://schemas.microsoft.com/office/drawing/2014/main" id="{7B71E212-E49D-33A5-CAD0-70F6D1E2A75F}"/>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36">
              <a:extLst>
                <a:ext uri="{FF2B5EF4-FFF2-40B4-BE49-F238E27FC236}">
                  <a16:creationId xmlns:a16="http://schemas.microsoft.com/office/drawing/2014/main" id="{266FB348-A153-B07B-A541-C3BC4000AC55}"/>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37">
              <a:extLst>
                <a:ext uri="{FF2B5EF4-FFF2-40B4-BE49-F238E27FC236}">
                  <a16:creationId xmlns:a16="http://schemas.microsoft.com/office/drawing/2014/main" id="{17DA284A-4D4A-567E-60D0-D45DBC0FAE26}"/>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38">
              <a:extLst>
                <a:ext uri="{FF2B5EF4-FFF2-40B4-BE49-F238E27FC236}">
                  <a16:creationId xmlns:a16="http://schemas.microsoft.com/office/drawing/2014/main" id="{F228E6A1-EBAE-DF89-30CD-47A5C51EE3D4}"/>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9">
              <a:extLst>
                <a:ext uri="{FF2B5EF4-FFF2-40B4-BE49-F238E27FC236}">
                  <a16:creationId xmlns:a16="http://schemas.microsoft.com/office/drawing/2014/main" id="{E6BC4F5B-46EB-461D-EFE1-6CFEFB6A581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40">
              <a:extLst>
                <a:ext uri="{FF2B5EF4-FFF2-40B4-BE49-F238E27FC236}">
                  <a16:creationId xmlns:a16="http://schemas.microsoft.com/office/drawing/2014/main" id="{E284D1D6-868D-CE93-5982-C7B199ECE4C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41">
              <a:extLst>
                <a:ext uri="{FF2B5EF4-FFF2-40B4-BE49-F238E27FC236}">
                  <a16:creationId xmlns:a16="http://schemas.microsoft.com/office/drawing/2014/main" id="{1C0096CC-0DB0-BF70-8A6F-ECC17E271049}"/>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42">
              <a:extLst>
                <a:ext uri="{FF2B5EF4-FFF2-40B4-BE49-F238E27FC236}">
                  <a16:creationId xmlns:a16="http://schemas.microsoft.com/office/drawing/2014/main" id="{AA5EB13E-3E7D-EBF9-EC56-DD87CF7ECFB8}"/>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43">
              <a:extLst>
                <a:ext uri="{FF2B5EF4-FFF2-40B4-BE49-F238E27FC236}">
                  <a16:creationId xmlns:a16="http://schemas.microsoft.com/office/drawing/2014/main" id="{D630562E-3428-28BD-F85C-5AEA8FC62BBA}"/>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44">
              <a:extLst>
                <a:ext uri="{FF2B5EF4-FFF2-40B4-BE49-F238E27FC236}">
                  <a16:creationId xmlns:a16="http://schemas.microsoft.com/office/drawing/2014/main" id="{6F9C6910-3988-8FCB-718A-9E67B6E58994}"/>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45">
              <a:extLst>
                <a:ext uri="{FF2B5EF4-FFF2-40B4-BE49-F238E27FC236}">
                  <a16:creationId xmlns:a16="http://schemas.microsoft.com/office/drawing/2014/main" id="{887D885D-D951-4C48-528F-CBC6CB5EB649}"/>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46">
              <a:extLst>
                <a:ext uri="{FF2B5EF4-FFF2-40B4-BE49-F238E27FC236}">
                  <a16:creationId xmlns:a16="http://schemas.microsoft.com/office/drawing/2014/main" id="{6C475973-B67E-7334-A3D9-F9EE63217E0A}"/>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47">
              <a:extLst>
                <a:ext uri="{FF2B5EF4-FFF2-40B4-BE49-F238E27FC236}">
                  <a16:creationId xmlns:a16="http://schemas.microsoft.com/office/drawing/2014/main" id="{4116D79D-01C1-1767-6645-20FBD4ED0C90}"/>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48">
              <a:extLst>
                <a:ext uri="{FF2B5EF4-FFF2-40B4-BE49-F238E27FC236}">
                  <a16:creationId xmlns:a16="http://schemas.microsoft.com/office/drawing/2014/main" id="{6B9420C1-8756-CF4D-F743-2EFDB37530DC}"/>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9">
              <a:extLst>
                <a:ext uri="{FF2B5EF4-FFF2-40B4-BE49-F238E27FC236}">
                  <a16:creationId xmlns:a16="http://schemas.microsoft.com/office/drawing/2014/main" id="{3B8634CA-F499-2BAB-CADB-8B9F284914D3}"/>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50">
              <a:extLst>
                <a:ext uri="{FF2B5EF4-FFF2-40B4-BE49-F238E27FC236}">
                  <a16:creationId xmlns:a16="http://schemas.microsoft.com/office/drawing/2014/main" id="{8E03B94F-8126-F1D5-090E-082EF18004B8}"/>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51">
              <a:extLst>
                <a:ext uri="{FF2B5EF4-FFF2-40B4-BE49-F238E27FC236}">
                  <a16:creationId xmlns:a16="http://schemas.microsoft.com/office/drawing/2014/main" id="{A0BEDAE8-AAD1-FC91-281A-7924C194DB85}"/>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52">
              <a:extLst>
                <a:ext uri="{FF2B5EF4-FFF2-40B4-BE49-F238E27FC236}">
                  <a16:creationId xmlns:a16="http://schemas.microsoft.com/office/drawing/2014/main" id="{EC1B0C6F-431D-DCAF-1AFC-C6D756ACAC41}"/>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53">
              <a:extLst>
                <a:ext uri="{FF2B5EF4-FFF2-40B4-BE49-F238E27FC236}">
                  <a16:creationId xmlns:a16="http://schemas.microsoft.com/office/drawing/2014/main" id="{81A9F56E-1BEE-94B1-24C9-9CD5484EDC4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54">
              <a:extLst>
                <a:ext uri="{FF2B5EF4-FFF2-40B4-BE49-F238E27FC236}">
                  <a16:creationId xmlns:a16="http://schemas.microsoft.com/office/drawing/2014/main" id="{E6D92E9D-2CFD-DAA8-3A79-36B06856724E}"/>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Text Placeholder 47">
            <a:extLst>
              <a:ext uri="{FF2B5EF4-FFF2-40B4-BE49-F238E27FC236}">
                <a16:creationId xmlns:a16="http://schemas.microsoft.com/office/drawing/2014/main" id="{5A145607-14D8-3686-DFA5-00971A85A9DF}"/>
              </a:ext>
            </a:extLst>
          </p:cNvPr>
          <p:cNvSpPr>
            <a:spLocks noGrp="1"/>
          </p:cNvSpPr>
          <p:nvPr>
            <p:ph type="body" sz="quarter" idx="14"/>
          </p:nvPr>
        </p:nvSpPr>
        <p:spPr>
          <a:xfrm>
            <a:off x="6624639" y="1384300"/>
            <a:ext cx="2139950" cy="758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a:extLst>
              <a:ext uri="{FF2B5EF4-FFF2-40B4-BE49-F238E27FC236}">
                <a16:creationId xmlns:a16="http://schemas.microsoft.com/office/drawing/2014/main" id="{AFF64AA1-6794-01C3-0DB6-F6C8DB014B28}"/>
              </a:ext>
            </a:extLst>
          </p:cNvPr>
          <p:cNvSpPr/>
          <p:nvPr userDrawn="1"/>
        </p:nvSpPr>
        <p:spPr>
          <a:xfrm>
            <a:off x="9207711" y="4659982"/>
            <a:ext cx="1078463" cy="48351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Change the colour of the section reminder to white </a:t>
            </a:r>
          </a:p>
        </p:txBody>
      </p:sp>
      <p:sp>
        <p:nvSpPr>
          <p:cNvPr id="9" name="Rectangle 8">
            <a:extLst>
              <a:ext uri="{FF2B5EF4-FFF2-40B4-BE49-F238E27FC236}">
                <a16:creationId xmlns:a16="http://schemas.microsoft.com/office/drawing/2014/main" id="{5C67A118-F154-4F59-EC3D-CE3397214142}"/>
              </a:ext>
            </a:extLst>
          </p:cNvPr>
          <p:cNvSpPr/>
          <p:nvPr userDrawn="1"/>
        </p:nvSpPr>
        <p:spPr>
          <a:xfrm>
            <a:off x="-1121433" y="9810"/>
            <a:ext cx="1078463" cy="11577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t>Alternative imagery available in the UpSlide Library.</a:t>
            </a:r>
          </a:p>
          <a:p>
            <a:pPr algn="ctr"/>
            <a:r>
              <a:rPr lang="en-GB" sz="1100" dirty="0"/>
              <a:t>Insert onto slide, right click and send to back.</a:t>
            </a:r>
          </a:p>
        </p:txBody>
      </p:sp>
      <p:sp>
        <p:nvSpPr>
          <p:cNvPr id="51" name="Date Placeholder 50">
            <a:extLst>
              <a:ext uri="{FF2B5EF4-FFF2-40B4-BE49-F238E27FC236}">
                <a16:creationId xmlns:a16="http://schemas.microsoft.com/office/drawing/2014/main" id="{B73799C7-B927-B5D5-6475-29F19AF418E9}"/>
              </a:ext>
            </a:extLst>
          </p:cNvPr>
          <p:cNvSpPr>
            <a:spLocks noGrp="1"/>
          </p:cNvSpPr>
          <p:nvPr>
            <p:ph type="dt" sz="half" idx="15"/>
          </p:nvPr>
        </p:nvSpPr>
        <p:spPr/>
        <p:txBody>
          <a:bodyPr/>
          <a:lstStyle/>
          <a:p>
            <a:pPr algn="ctr"/>
            <a:endParaRPr lang="en-GB" dirty="0"/>
          </a:p>
        </p:txBody>
      </p:sp>
      <p:sp>
        <p:nvSpPr>
          <p:cNvPr id="52" name="Footer Placeholder 51">
            <a:extLst>
              <a:ext uri="{FF2B5EF4-FFF2-40B4-BE49-F238E27FC236}">
                <a16:creationId xmlns:a16="http://schemas.microsoft.com/office/drawing/2014/main" id="{BBD14322-30DF-0059-CDAC-57160B565D20}"/>
              </a:ext>
            </a:extLst>
          </p:cNvPr>
          <p:cNvSpPr>
            <a:spLocks noGrp="1"/>
          </p:cNvSpPr>
          <p:nvPr>
            <p:ph type="ftr" sz="quarter" idx="16"/>
          </p:nvPr>
        </p:nvSpPr>
        <p:spPr/>
        <p:txBody>
          <a:bodyPr/>
          <a:lstStyle/>
          <a:p>
            <a:endParaRPr lang="en-US" dirty="0"/>
          </a:p>
        </p:txBody>
      </p:sp>
      <p:sp>
        <p:nvSpPr>
          <p:cNvPr id="53" name="Slide Number Placeholder 52">
            <a:extLst>
              <a:ext uri="{FF2B5EF4-FFF2-40B4-BE49-F238E27FC236}">
                <a16:creationId xmlns:a16="http://schemas.microsoft.com/office/drawing/2014/main" id="{D817C645-98CB-E593-3CAA-D4A371086AC3}"/>
              </a:ext>
            </a:extLst>
          </p:cNvPr>
          <p:cNvSpPr>
            <a:spLocks noGrp="1"/>
          </p:cNvSpPr>
          <p:nvPr>
            <p:ph type="sldNum" sz="quarter" idx="17"/>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1257660059"/>
      </p:ext>
    </p:extLst>
  </p:cSld>
  <p:clrMapOvr>
    <a:masterClrMapping/>
  </p:clrMapOvr>
  <p:extLst>
    <p:ext uri="{DCECCB84-F9BA-43D5-87BE-67443E8EF086}">
      <p15:sldGuideLst xmlns:p15="http://schemas.microsoft.com/office/powerpoint/2012/main">
        <p15:guide id="1" pos="3696" userDrawn="1">
          <p15:clr>
            <a:srgbClr val="A4A3A4"/>
          </p15:clr>
        </p15:guide>
        <p15:guide id="2" pos="4173"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Height Title and Content">
    <p:spTree>
      <p:nvGrpSpPr>
        <p:cNvPr id="1" name=""/>
        <p:cNvGrpSpPr/>
        <p:nvPr/>
      </p:nvGrpSpPr>
      <p:grpSpPr>
        <a:xfrm>
          <a:off x="0" y="0"/>
          <a:ext cx="0" cy="0"/>
          <a:chOff x="0" y="0"/>
          <a:chExt cx="0" cy="0"/>
        </a:xfrm>
      </p:grpSpPr>
      <p:pic>
        <p:nvPicPr>
          <p:cNvPr id="10" name="Picture 2" descr="people sitting on chairs near tables during daytime">
            <a:extLst>
              <a:ext uri="{FF2B5EF4-FFF2-40B4-BE49-F238E27FC236}">
                <a16:creationId xmlns:a16="http://schemas.microsoft.com/office/drawing/2014/main" id="{374A87B3-615C-51EA-824A-5952A15B9A1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B71507A-FD57-7BDC-8E63-8E295D58A49A}"/>
              </a:ext>
            </a:extLst>
          </p:cNvPr>
          <p:cNvSpPr>
            <a:spLocks noGrp="1"/>
          </p:cNvSpPr>
          <p:nvPr>
            <p:ph type="title"/>
          </p:nvPr>
        </p:nvSpPr>
        <p:spPr>
          <a:xfrm>
            <a:off x="395289" y="663574"/>
            <a:ext cx="3529012" cy="323851"/>
          </a:xfrm>
        </p:spPr>
        <p:txBody>
          <a:bodyPr/>
          <a:lstStyle>
            <a:lvl1pPr>
              <a:defRPr sz="2000"/>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26758E4A-69ED-6C6E-B20C-83E986169FC7}"/>
              </a:ext>
            </a:extLst>
          </p:cNvPr>
          <p:cNvSpPr>
            <a:spLocks noGrp="1"/>
          </p:cNvSpPr>
          <p:nvPr>
            <p:ph type="body" sz="quarter" idx="13"/>
          </p:nvPr>
        </p:nvSpPr>
        <p:spPr>
          <a:xfrm>
            <a:off x="395289" y="1384300"/>
            <a:ext cx="3529012" cy="827088"/>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hape 24">
            <a:extLst>
              <a:ext uri="{FF2B5EF4-FFF2-40B4-BE49-F238E27FC236}">
                <a16:creationId xmlns:a16="http://schemas.microsoft.com/office/drawing/2014/main" id="{44ABD662-2A1D-50D2-E368-4F673B3C9478}"/>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12" name="Round Single Corner Rectangle 37">
            <a:extLst>
              <a:ext uri="{FF2B5EF4-FFF2-40B4-BE49-F238E27FC236}">
                <a16:creationId xmlns:a16="http://schemas.microsoft.com/office/drawing/2014/main" id="{D2B71A67-8520-EDA0-5AE1-EDED137D3657}"/>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14" name="Straight Connector 13">
            <a:extLst>
              <a:ext uri="{FF2B5EF4-FFF2-40B4-BE49-F238E27FC236}">
                <a16:creationId xmlns:a16="http://schemas.microsoft.com/office/drawing/2014/main" id="{9986A250-A509-1FA1-2F76-64226DCE22E4}"/>
              </a:ext>
            </a:extLst>
          </p:cNvPr>
          <p:cNvCxnSpPr>
            <a:cxnSpLocks/>
          </p:cNvCxnSpPr>
          <p:nvPr userDrawn="1"/>
        </p:nvCxnSpPr>
        <p:spPr>
          <a:xfrm>
            <a:off x="46800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E921297-C8F7-7F8F-6B0C-88BE28C59C25}"/>
              </a:ext>
            </a:extLst>
          </p:cNvPr>
          <p:cNvSpPr>
            <a:spLocks noGrp="1"/>
          </p:cNvSpPr>
          <p:nvPr>
            <p:ph type="body" sz="quarter" idx="14" hasCustomPrompt="1"/>
          </p:nvPr>
        </p:nvSpPr>
        <p:spPr>
          <a:xfrm>
            <a:off x="4680012" y="663576"/>
            <a:ext cx="2555814" cy="323850"/>
          </a:xfrm>
        </p:spPr>
        <p:txBody>
          <a:bodyPr/>
          <a:lstStyle>
            <a:lvl1pPr>
              <a:defRPr>
                <a:solidFill>
                  <a:schemeClr val="bg1"/>
                </a:solidFill>
              </a:defRPr>
            </a:lvl1pPr>
          </a:lstStyle>
          <a:p>
            <a:pPr lvl="0"/>
            <a:r>
              <a:rPr lang="en-US" dirty="0"/>
              <a:t>Click to edit chart title</a:t>
            </a:r>
            <a:endParaRPr lang="en-GB" dirty="0"/>
          </a:p>
        </p:txBody>
      </p:sp>
      <p:sp>
        <p:nvSpPr>
          <p:cNvPr id="20" name="Content Placeholder 19">
            <a:extLst>
              <a:ext uri="{FF2B5EF4-FFF2-40B4-BE49-F238E27FC236}">
                <a16:creationId xmlns:a16="http://schemas.microsoft.com/office/drawing/2014/main" id="{09D59530-AF60-A8B6-E02A-A4EFC6DC62D7}"/>
              </a:ext>
            </a:extLst>
          </p:cNvPr>
          <p:cNvSpPr>
            <a:spLocks noGrp="1"/>
          </p:cNvSpPr>
          <p:nvPr>
            <p:ph sz="quarter" idx="15" hasCustomPrompt="1"/>
          </p:nvPr>
        </p:nvSpPr>
        <p:spPr>
          <a:xfrm>
            <a:off x="4679950" y="1816100"/>
            <a:ext cx="2555875" cy="2555875"/>
          </a:xfrm>
          <a:solidFill>
            <a:schemeClr val="bg1">
              <a:alpha val="25000"/>
            </a:schemeClr>
          </a:solidFill>
        </p:spPr>
        <p:txBody>
          <a:bodyPr/>
          <a:lstStyle>
            <a:lvl1pPr>
              <a:defRPr sz="800">
                <a:solidFill>
                  <a:schemeClr val="bg1"/>
                </a:solidFill>
              </a:defRPr>
            </a:lvl1pPr>
          </a:lstStyle>
          <a:p>
            <a:pPr lvl="0"/>
            <a:r>
              <a:rPr lang="en-US" dirty="0"/>
              <a:t>Click icon to add chart</a:t>
            </a:r>
            <a:endParaRPr lang="en-GB" dirty="0"/>
          </a:p>
        </p:txBody>
      </p:sp>
      <p:sp>
        <p:nvSpPr>
          <p:cNvPr id="4" name="Date Placeholder 3">
            <a:extLst>
              <a:ext uri="{FF2B5EF4-FFF2-40B4-BE49-F238E27FC236}">
                <a16:creationId xmlns:a16="http://schemas.microsoft.com/office/drawing/2014/main" id="{9C58BCFE-7CFD-C7DD-18C9-CE17A44374B1}"/>
              </a:ext>
            </a:extLst>
          </p:cNvPr>
          <p:cNvSpPr>
            <a:spLocks noGrp="1"/>
          </p:cNvSpPr>
          <p:nvPr>
            <p:ph type="dt" sz="half" idx="16"/>
          </p:nvPr>
        </p:nvSpPr>
        <p:spPr/>
        <p:txBody>
          <a:bodyPr/>
          <a:lstStyle/>
          <a:p>
            <a:pPr algn="ctr"/>
            <a:endParaRPr lang="en-GB" dirty="0"/>
          </a:p>
        </p:txBody>
      </p:sp>
      <p:sp>
        <p:nvSpPr>
          <p:cNvPr id="5" name="Footer Placeholder 4">
            <a:extLst>
              <a:ext uri="{FF2B5EF4-FFF2-40B4-BE49-F238E27FC236}">
                <a16:creationId xmlns:a16="http://schemas.microsoft.com/office/drawing/2014/main" id="{5000CBC0-2A81-FACC-B2AC-8A146639A3F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DC2FD6F7-5990-2272-E001-9E70FA657601}"/>
              </a:ext>
            </a:extLst>
          </p:cNvPr>
          <p:cNvSpPr>
            <a:spLocks noGrp="1"/>
          </p:cNvSpPr>
          <p:nvPr>
            <p:ph type="sldNum" sz="quarter" idx="18"/>
          </p:nvPr>
        </p:nvSpPr>
        <p:spPr/>
        <p:txBody>
          <a:bodyPr/>
          <a:lstStyle/>
          <a:p>
            <a:r>
              <a:rPr lang="en-GB" dirty="0"/>
              <a:t>Page </a:t>
            </a:r>
            <a:fld id="{355F9927-066A-4E42-B902-7FE3DF2732F9}" type="slidenum">
              <a:rPr lang="en-GB" smtClean="0"/>
              <a:pPr/>
              <a:t>‹#›</a:t>
            </a:fld>
            <a:endParaRPr lang="en-GB" dirty="0"/>
          </a:p>
        </p:txBody>
      </p:sp>
    </p:spTree>
    <p:extLst>
      <p:ext uri="{BB962C8B-B14F-4D97-AF65-F5344CB8AC3E}">
        <p14:creationId xmlns:p14="http://schemas.microsoft.com/office/powerpoint/2010/main" val="2279997449"/>
      </p:ext>
    </p:extLst>
  </p:cSld>
  <p:clrMapOvr>
    <a:masterClrMapping/>
  </p:clrMapOvr>
  <p:extLst>
    <p:ext uri="{DCECCB84-F9BA-43D5-87BE-67443E8EF086}">
      <p15:sldGuideLst xmlns:p15="http://schemas.microsoft.com/office/powerpoint/2012/main">
        <p15:guide id="1" pos="2472" userDrawn="1">
          <p15:clr>
            <a:srgbClr val="A4A3A4"/>
          </p15:clr>
        </p15:guide>
        <p15:guide id="2" orient="horz" pos="1393" userDrawn="1">
          <p15:clr>
            <a:srgbClr val="A4A3A4"/>
          </p15:clr>
        </p15:guide>
        <p15:guide id="3" pos="2948" userDrawn="1">
          <p15:clr>
            <a:srgbClr val="A4A3A4"/>
          </p15:clr>
        </p15:guide>
        <p15:guide id="4" pos="4558" userDrawn="1">
          <p15:clr>
            <a:srgbClr val="A4A3A4"/>
          </p15:clr>
        </p15:guide>
        <p15:guide id="5" orient="horz" pos="2754" userDrawn="1">
          <p15:clr>
            <a:srgbClr val="A4A3A4"/>
          </p15:clr>
        </p15:guide>
        <p15:guide id="6" orient="horz" pos="1144"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4.xml"/><Relationship Id="rId7" Type="http://schemas.openxmlformats.org/officeDocument/2006/relationships/image" Target="../media/image14.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2.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663574"/>
            <a:ext cx="8353425" cy="323851"/>
          </a:xfrm>
          <a:prstGeom prst="rect">
            <a:avLst/>
          </a:prstGeom>
        </p:spPr>
        <p:txBody>
          <a:bodyPr vert="horz" lIns="0" tIns="0" rIns="0" bIns="0" rtlCol="0" anchor="t">
            <a:noAutofit/>
          </a:bodyPr>
          <a:lstStyle/>
          <a:p>
            <a:pPr lvl="0"/>
            <a:r>
              <a:rPr lang="en-US"/>
              <a:t>Click to edit Master title style</a:t>
            </a:r>
            <a:endParaRPr lang="en-US" dirty="0"/>
          </a:p>
        </p:txBody>
      </p:sp>
      <p:sp>
        <p:nvSpPr>
          <p:cNvPr id="3" name="Text Placeholder 2"/>
          <p:cNvSpPr>
            <a:spLocks noGrp="1"/>
          </p:cNvSpPr>
          <p:nvPr>
            <p:ph type="body" idx="1"/>
          </p:nvPr>
        </p:nvSpPr>
        <p:spPr>
          <a:xfrm>
            <a:off x="395288" y="1384300"/>
            <a:ext cx="8353425" cy="324008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0"/>
            <a:ext cx="0" cy="0"/>
          </a:xfrm>
          <a:prstGeom prst="rect">
            <a:avLst/>
          </a:prstGeom>
        </p:spPr>
        <p:txBody>
          <a:bodyPr vert="horz" lIns="0" tIns="0" rIns="0" bIns="0" rtlCol="0" anchor="ctr"/>
          <a:lstStyle>
            <a:lvl1pPr>
              <a:defRPr lang="en-GB" sz="100" smtClean="0">
                <a:noFill/>
                <a:latin typeface="Arial" panose="020B0604020202020204" pitchFamily="34" charset="0"/>
                <a:cs typeface="Arial" panose="020B0604020202020204" pitchFamily="34" charset="0"/>
              </a:defRPr>
            </a:lvl1pPr>
          </a:lstStyle>
          <a:p>
            <a:pPr algn="ctr"/>
            <a:endParaRPr lang="en-GB" dirty="0"/>
          </a:p>
        </p:txBody>
      </p:sp>
      <p:sp>
        <p:nvSpPr>
          <p:cNvPr id="5" name="Footer Placeholder 4"/>
          <p:cNvSpPr>
            <a:spLocks noGrp="1"/>
          </p:cNvSpPr>
          <p:nvPr>
            <p:ph type="ftr" sz="quarter" idx="3"/>
          </p:nvPr>
        </p:nvSpPr>
        <p:spPr>
          <a:xfrm>
            <a:off x="395288" y="4832598"/>
            <a:ext cx="1584424" cy="115416"/>
          </a:xfrm>
          <a:prstGeom prst="rect">
            <a:avLst/>
          </a:prstGeom>
        </p:spPr>
        <p:txBody>
          <a:bodyPr vert="horz" lIns="0" tIns="0" rIns="0" bIns="0" rtlCol="0" anchor="ctr"/>
          <a:lstStyle>
            <a:lvl1pPr>
              <a:defRPr lang="en-GB" sz="750" dirty="0">
                <a:solidFill>
                  <a:schemeClr val="tx1"/>
                </a:solidFill>
                <a:latin typeface="+mn-lt"/>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395288" y="195263"/>
            <a:ext cx="792336" cy="144462"/>
          </a:xfrm>
          <a:prstGeom prst="rect">
            <a:avLst/>
          </a:prstGeom>
        </p:spPr>
        <p:txBody>
          <a:bodyPr vert="horz" lIns="0" tIns="0" rIns="0" bIns="0" rtlCol="0" anchor="ctr"/>
          <a:lstStyle>
            <a:lvl1pPr algn="l">
              <a:defRPr sz="750">
                <a:solidFill>
                  <a:schemeClr val="tx1"/>
                </a:solidFill>
                <a:latin typeface="+mn-lt"/>
                <a:cs typeface="Arial" panose="020B0604020202020204" pitchFamily="34" charset="0"/>
              </a:defRPr>
            </a:lvl1pPr>
          </a:lstStyle>
          <a:p>
            <a:r>
              <a:rPr lang="en-GB" dirty="0"/>
              <a:t>Page </a:t>
            </a:r>
            <a:fld id="{355F9927-066A-4E42-B902-7FE3DF2732F9}" type="slidenum">
              <a:rPr lang="en-GB" smtClean="0"/>
              <a:pPr/>
              <a:t>‹#›</a:t>
            </a:fld>
            <a:endParaRPr lang="en-GB" dirty="0"/>
          </a:p>
        </p:txBody>
      </p:sp>
      <p:sp>
        <p:nvSpPr>
          <p:cNvPr id="7" name="Rectangle 6">
            <a:extLst>
              <a:ext uri="{FF2B5EF4-FFF2-40B4-BE49-F238E27FC236}">
                <a16:creationId xmlns:a16="http://schemas.microsoft.com/office/drawing/2014/main" id="{4A3D637E-9D64-FDEC-806F-5D1FC2C29378}"/>
              </a:ext>
            </a:extLst>
          </p:cNvPr>
          <p:cNvSpPr/>
          <p:nvPr userDrawn="1"/>
        </p:nvSpPr>
        <p:spPr>
          <a:xfrm rot="16200000">
            <a:off x="589142"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0" name="Picture 9" descr="Price Bailey logo">
            <a:extLst>
              <a:ext uri="{FF2B5EF4-FFF2-40B4-BE49-F238E27FC236}">
                <a16:creationId xmlns:a16="http://schemas.microsoft.com/office/drawing/2014/main" id="{4CC4027F-8C18-10B9-8372-C4F5FA1E880D}"/>
              </a:ext>
            </a:extLst>
          </p:cNvPr>
          <p:cNvPicPr>
            <a:picLocks noChangeAspect="1"/>
          </p:cNvPicPr>
          <p:nvPr userDrawn="1"/>
        </p:nvPicPr>
        <p:blipFill>
          <a:blip r:embed="rId3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8464" y="291898"/>
            <a:ext cx="900000" cy="172424"/>
          </a:xfrm>
          <a:prstGeom prst="rect">
            <a:avLst/>
          </a:prstGeom>
          <a:noFill/>
          <a:ln>
            <a:noFill/>
          </a:ln>
        </p:spPr>
      </p:pic>
    </p:spTree>
    <p:extLst>
      <p:ext uri="{BB962C8B-B14F-4D97-AF65-F5344CB8AC3E}">
        <p14:creationId xmlns:p14="http://schemas.microsoft.com/office/powerpoint/2010/main" val="3634036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79"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7" r:id="rId17"/>
    <p:sldLayoutId id="2147483698" r:id="rId18"/>
    <p:sldLayoutId id="2147483701" r:id="rId19"/>
    <p:sldLayoutId id="2147483702" r:id="rId20"/>
    <p:sldLayoutId id="2147483703" r:id="rId21"/>
    <p:sldLayoutId id="2147483696" r:id="rId22"/>
    <p:sldLayoutId id="2147483699" r:id="rId23"/>
    <p:sldLayoutId id="2147483671" r:id="rId24"/>
    <p:sldLayoutId id="2147483700" r:id="rId25"/>
    <p:sldLayoutId id="2147483682" r:id="rId26"/>
    <p:sldLayoutId id="2147483680" r:id="rId27"/>
    <p:sldLayoutId id="2147483678" r:id="rId28"/>
    <p:sldLayoutId id="2147483681" r:id="rId29"/>
    <p:sldLayoutId id="2147483704" r:id="rId30"/>
    <p:sldLayoutId id="2147483765" r:id="rId3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hf hdr="0" dt="0"/>
  <p:txStyles>
    <p:titleStyle>
      <a:lvl1pPr marL="36000" indent="-36000" algn="l" defTabSz="685800" rtl="0" eaLnBrk="1" latinLnBrk="0" hangingPunct="1">
        <a:lnSpc>
          <a:spcPct val="90000"/>
        </a:lnSpc>
        <a:spcBef>
          <a:spcPts val="1000"/>
        </a:spcBef>
        <a:buNone/>
        <a:defRPr lang="en-US" sz="2000" kern="1200" dirty="0">
          <a:solidFill>
            <a:schemeClr val="tx1"/>
          </a:solidFill>
          <a:latin typeface="+mj-lt"/>
          <a:ea typeface="+mj-ea"/>
          <a:cs typeface="Arial" panose="020B0604020202020204" pitchFamily="34" charset="0"/>
        </a:defRPr>
      </a:lvl1pPr>
    </p:titleStyle>
    <p:bodyStyle>
      <a:lvl1pPr marL="0" indent="0" algn="l" defTabSz="685800" rtl="0" eaLnBrk="1" latinLnBrk="0" hangingPunct="1">
        <a:lnSpc>
          <a:spcPct val="90000"/>
        </a:lnSpc>
        <a:spcBef>
          <a:spcPts val="0"/>
        </a:spcBef>
        <a:spcAft>
          <a:spcPts val="500"/>
        </a:spcAft>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230400" indent="-230400" algn="l" defTabSz="685800" rtl="0" eaLnBrk="1" latinLnBrk="0" hangingPunct="1">
        <a:lnSpc>
          <a:spcPct val="90000"/>
        </a:lnSpc>
        <a:spcBef>
          <a:spcPts val="1000"/>
        </a:spcBef>
        <a:buClr>
          <a:schemeClr val="accent3"/>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2000" indent="-230400" algn="l" defTabSz="685800" rtl="0" eaLnBrk="1" latinLnBrk="0" hangingPunct="1">
        <a:lnSpc>
          <a:spcPct val="90000"/>
        </a:lnSpc>
        <a:spcBef>
          <a:spcPts val="500"/>
        </a:spcBef>
        <a:buClr>
          <a:schemeClr val="accent3"/>
        </a:buClr>
        <a:buFont typeface="Wingdings" panose="05000000000000000000" pitchFamily="2" charset="2"/>
        <a:buChar char="§"/>
        <a:defRPr sz="1400" kern="1200">
          <a:solidFill>
            <a:schemeClr val="tx1"/>
          </a:solidFill>
          <a:latin typeface="+mn-lt"/>
          <a:ea typeface="+mn-ea"/>
          <a:cs typeface="Arial" panose="020B0604020202020204" pitchFamily="34" charset="0"/>
        </a:defRPr>
      </a:lvl3pPr>
      <a:lvl4pPr marL="720000" indent="-230400" algn="l" defTabSz="685800" rtl="0" eaLnBrk="1" latinLnBrk="0" hangingPunct="1">
        <a:lnSpc>
          <a:spcPct val="90000"/>
        </a:lnSpc>
        <a:spcBef>
          <a:spcPts val="500"/>
        </a:spcBef>
        <a:buClr>
          <a:schemeClr val="accent3"/>
        </a:buClr>
        <a:buFont typeface="Wingdings" panose="05000000000000000000" pitchFamily="2" charset="2"/>
        <a:buChar char="§"/>
        <a:defRPr sz="1200" kern="1200">
          <a:solidFill>
            <a:schemeClr val="tx1"/>
          </a:solidFill>
          <a:latin typeface="+mn-lt"/>
          <a:ea typeface="+mn-ea"/>
          <a:cs typeface="Arial" panose="020B0604020202020204" pitchFamily="34" charset="0"/>
        </a:defRPr>
      </a:lvl4pPr>
      <a:lvl5pPr marL="3600" indent="-3600" algn="l" defTabSz="6858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2" userDrawn="1">
          <p15:clr>
            <a:srgbClr val="F26B43"/>
          </p15:clr>
        </p15:guide>
        <p15:guide id="2" orient="horz" pos="418" userDrawn="1">
          <p15:clr>
            <a:srgbClr val="F26B43"/>
          </p15:clr>
        </p15:guide>
        <p15:guide id="3" pos="249" userDrawn="1">
          <p15:clr>
            <a:srgbClr val="F26B43"/>
          </p15:clr>
        </p15:guide>
        <p15:guide id="4" pos="5511" userDrawn="1">
          <p15:clr>
            <a:srgbClr val="F26B43"/>
          </p15:clr>
        </p15:guide>
        <p15:guide id="5" orient="horz" pos="872" userDrawn="1">
          <p15:clr>
            <a:srgbClr val="F26B43"/>
          </p15:clr>
        </p15:guide>
        <p15:guide id="6" orient="horz" pos="2913" userDrawn="1">
          <p15:clr>
            <a:srgbClr val="F26B43"/>
          </p15:clr>
        </p15:guide>
        <p15:guide id="7" orient="horz" pos="214" userDrawn="1">
          <p15:clr>
            <a:srgbClr val="F26B43"/>
          </p15:clr>
        </p15:guide>
        <p15:guide id="8" orient="horz" pos="1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3"/>
          <p:cNvSpPr txBox="1">
            <a:spLocks/>
          </p:cNvSpPr>
          <p:nvPr userDrawn="1"/>
        </p:nvSpPr>
        <p:spPr>
          <a:xfrm>
            <a:off x="611188" y="1653648"/>
            <a:ext cx="7866386" cy="332399"/>
          </a:xfrm>
          <a:prstGeom prst="rect">
            <a:avLst/>
          </a:prstGeom>
        </p:spPr>
        <p:txBody>
          <a:bodyPr vert="horz" lIns="0" tIns="0" rIns="0" bIns="0" rtlCol="0" anchor="t">
            <a:noAutofit/>
          </a:bodyPr>
          <a:lstStyle>
            <a:defPPr>
              <a:defRPr lang="fr-FR"/>
            </a:defPPr>
            <a:lvl1pPr lvl="0" defTabSz="914400">
              <a:lnSpc>
                <a:spcPct val="90000"/>
              </a:lnSpc>
              <a:spcBef>
                <a:spcPct val="0"/>
              </a:spcBef>
              <a:buNone/>
              <a:defRPr lang="en-US" sz="3200" dirty="0">
                <a:latin typeface="Arial" panose="020B0604020202020204" pitchFamily="34" charset="0"/>
                <a:ea typeface="+mj-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r>
              <a:rPr lang="en-US" sz="2400" noProof="0" dirty="0">
                <a:solidFill>
                  <a:srgbClr val="FF4747"/>
                </a:solidFill>
              </a:rPr>
              <a:t>How to customize your agenda</a:t>
            </a:r>
          </a:p>
        </p:txBody>
      </p:sp>
      <p:pic>
        <p:nvPicPr>
          <p:cNvPr id="6" name="Picture 5" descr="Icon&#10;&#10;Description automatically generated">
            <a:extLst>
              <a:ext uri="{FF2B5EF4-FFF2-40B4-BE49-F238E27FC236}">
                <a16:creationId xmlns:a16="http://schemas.microsoft.com/office/drawing/2014/main" id="{B2BAEBF9-C963-44FB-A781-02D2DA13B09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67948" y="521520"/>
            <a:ext cx="1008108" cy="970110"/>
          </a:xfrm>
          <a:prstGeom prst="rect">
            <a:avLst/>
          </a:prstGeom>
        </p:spPr>
      </p:pic>
      <p:sp>
        <p:nvSpPr>
          <p:cNvPr id="2" name="TextBox 1">
            <a:extLst>
              <a:ext uri="{FF2B5EF4-FFF2-40B4-BE49-F238E27FC236}">
                <a16:creationId xmlns:a16="http://schemas.microsoft.com/office/drawing/2014/main" id="{0BF8376E-B18A-425D-828B-CC676D220C26}"/>
              </a:ext>
            </a:extLst>
          </p:cNvPr>
          <p:cNvSpPr txBox="1"/>
          <p:nvPr userDrawn="1"/>
        </p:nvSpPr>
        <p:spPr>
          <a:xfrm>
            <a:off x="611188" y="2247715"/>
            <a:ext cx="7866386" cy="1015663"/>
          </a:xfrm>
          <a:prstGeom prst="rect">
            <a:avLst/>
          </a:prstGeom>
          <a:noFill/>
        </p:spPr>
        <p:txBody>
          <a:bodyPr wrap="square" rtlCol="0">
            <a:spAutoFit/>
          </a:bodyPr>
          <a:lstStyle/>
          <a:p>
            <a:pPr marL="171450" indent="-171450" algn="l">
              <a:buFont typeface="+mj-lt"/>
              <a:buAutoNum type="arabicPeriod"/>
            </a:pPr>
            <a:r>
              <a:rPr lang="en-US" sz="1500" b="0" i="0" dirty="0">
                <a:solidFill>
                  <a:srgbClr val="242424"/>
                </a:solidFill>
                <a:effectLst/>
                <a:latin typeface="-apple-system"/>
              </a:rPr>
              <a:t>Adjust format of the Agenda shapes in the layouts below</a:t>
            </a:r>
          </a:p>
          <a:p>
            <a:pPr marL="171450" indent="-171450" algn="l">
              <a:buFont typeface="+mj-lt"/>
              <a:buAutoNum type="arabicPeriod"/>
            </a:pPr>
            <a:r>
              <a:rPr lang="en-US" sz="1500" b="0" i="0" dirty="0">
                <a:solidFill>
                  <a:srgbClr val="242424"/>
                </a:solidFill>
                <a:effectLst/>
                <a:latin typeface="-apple-system"/>
              </a:rPr>
              <a:t>Use the preview to check that everything fits!</a:t>
            </a:r>
            <a:br>
              <a:rPr lang="en-US" sz="1500" b="0" i="0" dirty="0">
                <a:solidFill>
                  <a:srgbClr val="242424"/>
                </a:solidFill>
                <a:effectLst/>
                <a:latin typeface="-apple-system"/>
              </a:rPr>
            </a:br>
            <a:br>
              <a:rPr lang="en-US" sz="1500" b="0" i="0" dirty="0">
                <a:solidFill>
                  <a:srgbClr val="242424"/>
                </a:solidFill>
                <a:effectLst/>
                <a:latin typeface="-apple-system"/>
              </a:rPr>
            </a:br>
            <a:r>
              <a:rPr lang="en-US" sz="1500" b="0" i="0" dirty="0">
                <a:solidFill>
                  <a:srgbClr val="242424"/>
                </a:solidFill>
                <a:effectLst/>
                <a:latin typeface="-apple-system"/>
              </a:rPr>
              <a:t>DO NOT DELETE ANY SHAPE</a:t>
            </a:r>
          </a:p>
        </p:txBody>
      </p:sp>
    </p:spTree>
    <p:extLst>
      <p:ext uri="{BB962C8B-B14F-4D97-AF65-F5344CB8AC3E}">
        <p14:creationId xmlns:p14="http://schemas.microsoft.com/office/powerpoint/2010/main" val="3234074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lgn="l" rtl="0" fontAlgn="base">
        <a:spcBef>
          <a:spcPct val="0"/>
        </a:spcBef>
        <a:spcAft>
          <a:spcPct val="0"/>
        </a:spcAft>
        <a:defRPr sz="1800" b="1" kern="1200">
          <a:solidFill>
            <a:srgbClr val="376092"/>
          </a:solidFill>
          <a:latin typeface="Garamond" pitchFamily="18" charset="0"/>
          <a:ea typeface="+mj-ea"/>
          <a:cs typeface="+mj-cs"/>
        </a:defRPr>
      </a:lvl1pPr>
      <a:lvl2pPr algn="l" rtl="0" fontAlgn="base">
        <a:spcBef>
          <a:spcPct val="0"/>
        </a:spcBef>
        <a:spcAft>
          <a:spcPct val="0"/>
        </a:spcAft>
        <a:defRPr sz="1800" b="1">
          <a:solidFill>
            <a:srgbClr val="376092"/>
          </a:solidFill>
          <a:latin typeface="Garamond" pitchFamily="18" charset="0"/>
        </a:defRPr>
      </a:lvl2pPr>
      <a:lvl3pPr algn="l" rtl="0" fontAlgn="base">
        <a:spcBef>
          <a:spcPct val="0"/>
        </a:spcBef>
        <a:spcAft>
          <a:spcPct val="0"/>
        </a:spcAft>
        <a:defRPr sz="1800" b="1">
          <a:solidFill>
            <a:srgbClr val="376092"/>
          </a:solidFill>
          <a:latin typeface="Garamond" pitchFamily="18" charset="0"/>
        </a:defRPr>
      </a:lvl3pPr>
      <a:lvl4pPr algn="l" rtl="0" fontAlgn="base">
        <a:spcBef>
          <a:spcPct val="0"/>
        </a:spcBef>
        <a:spcAft>
          <a:spcPct val="0"/>
        </a:spcAft>
        <a:defRPr sz="1800" b="1">
          <a:solidFill>
            <a:srgbClr val="376092"/>
          </a:solidFill>
          <a:latin typeface="Garamond" pitchFamily="18" charset="0"/>
        </a:defRPr>
      </a:lvl4pPr>
      <a:lvl5pPr algn="l" rtl="0" fontAlgn="base">
        <a:spcBef>
          <a:spcPct val="0"/>
        </a:spcBef>
        <a:spcAft>
          <a:spcPct val="0"/>
        </a:spcAft>
        <a:defRPr sz="1800" b="1">
          <a:solidFill>
            <a:srgbClr val="376092"/>
          </a:solidFill>
          <a:latin typeface="Garamond" pitchFamily="18" charset="0"/>
        </a:defRPr>
      </a:lvl5pPr>
      <a:lvl6pPr marL="342900" algn="l" rtl="0" fontAlgn="base">
        <a:spcBef>
          <a:spcPct val="0"/>
        </a:spcBef>
        <a:spcAft>
          <a:spcPct val="0"/>
        </a:spcAft>
        <a:defRPr sz="1800" b="1">
          <a:solidFill>
            <a:srgbClr val="376092"/>
          </a:solidFill>
          <a:latin typeface="Garamond" pitchFamily="18" charset="0"/>
        </a:defRPr>
      </a:lvl6pPr>
      <a:lvl7pPr marL="685800" algn="l" rtl="0" fontAlgn="base">
        <a:spcBef>
          <a:spcPct val="0"/>
        </a:spcBef>
        <a:spcAft>
          <a:spcPct val="0"/>
        </a:spcAft>
        <a:defRPr sz="1800" b="1">
          <a:solidFill>
            <a:srgbClr val="376092"/>
          </a:solidFill>
          <a:latin typeface="Garamond" pitchFamily="18" charset="0"/>
        </a:defRPr>
      </a:lvl7pPr>
      <a:lvl8pPr marL="1028700" algn="l" rtl="0" fontAlgn="base">
        <a:spcBef>
          <a:spcPct val="0"/>
        </a:spcBef>
        <a:spcAft>
          <a:spcPct val="0"/>
        </a:spcAft>
        <a:defRPr sz="1800" b="1">
          <a:solidFill>
            <a:srgbClr val="376092"/>
          </a:solidFill>
          <a:latin typeface="Garamond" pitchFamily="18" charset="0"/>
        </a:defRPr>
      </a:lvl8pPr>
      <a:lvl9pPr marL="1371600" algn="l" rtl="0" fontAlgn="base">
        <a:spcBef>
          <a:spcPct val="0"/>
        </a:spcBef>
        <a:spcAft>
          <a:spcPct val="0"/>
        </a:spcAft>
        <a:defRPr sz="18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05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050" kern="1200" dirty="0">
          <a:solidFill>
            <a:schemeClr val="tx1"/>
          </a:solidFill>
          <a:latin typeface="Garamond" pitchFamily="18" charset="0"/>
          <a:ea typeface="+mn-ea"/>
          <a:cs typeface="+mn-cs"/>
        </a:defRPr>
      </a:lvl2pPr>
      <a:lvl3pPr marL="198835" indent="-198835" algn="l" rtl="0" fontAlgn="base">
        <a:spcBef>
          <a:spcPct val="20000"/>
        </a:spcBef>
        <a:spcAft>
          <a:spcPct val="0"/>
        </a:spcAft>
        <a:buClr>
          <a:srgbClr val="376092"/>
        </a:buClr>
        <a:buBlip>
          <a:blip r:embed="rId8"/>
        </a:buBlip>
        <a:defRPr lang="en-US" sz="1050" kern="1200">
          <a:solidFill>
            <a:schemeClr val="tx1"/>
          </a:solidFill>
          <a:latin typeface="Garamond" pitchFamily="18" charset="0"/>
          <a:ea typeface="+mn-ea"/>
          <a:cs typeface="+mn-cs"/>
        </a:defRPr>
      </a:lvl3pPr>
      <a:lvl4pPr marL="334566" indent="-135731" algn="l" rtl="0" fontAlgn="base">
        <a:spcBef>
          <a:spcPct val="20000"/>
        </a:spcBef>
        <a:spcAft>
          <a:spcPct val="0"/>
        </a:spcAft>
        <a:buFont typeface="Arial" charset="0"/>
        <a:buChar char="–"/>
        <a:defRPr lang="en-US" sz="1050" kern="1200" dirty="0">
          <a:solidFill>
            <a:schemeClr val="tx1"/>
          </a:solidFill>
          <a:latin typeface="Garamond" pitchFamily="18" charset="0"/>
          <a:ea typeface="+mj-ea"/>
          <a:cs typeface="+mj-cs"/>
        </a:defRPr>
      </a:lvl4pPr>
      <a:lvl5pPr marL="470297" indent="-135731" algn="l" rtl="0" fontAlgn="base">
        <a:spcBef>
          <a:spcPct val="20000"/>
        </a:spcBef>
        <a:spcAft>
          <a:spcPct val="0"/>
        </a:spcAft>
        <a:buClr>
          <a:schemeClr val="tx2"/>
        </a:buClr>
        <a:buFont typeface="Arial" charset="0"/>
        <a:buChar char="•"/>
        <a:defRPr lang="en-US" sz="1050" kern="1200" dirty="0">
          <a:solidFill>
            <a:schemeClr val="tx1"/>
          </a:solidFill>
          <a:latin typeface="Garamond" pitchFamily="18" charset="0"/>
          <a:ea typeface="+mj-ea"/>
          <a:cs typeface="+mj-cs"/>
        </a:defRPr>
      </a:lvl5pPr>
      <a:lvl6pPr marL="470297" marR="0" indent="135731" algn="l" defTabSz="685800" rtl="0" eaLnBrk="1" fontAlgn="auto" latinLnBrk="0" hangingPunct="1">
        <a:lnSpc>
          <a:spcPct val="100000"/>
        </a:lnSpc>
        <a:spcBef>
          <a:spcPct val="20000"/>
        </a:spcBef>
        <a:spcAft>
          <a:spcPts val="0"/>
        </a:spcAft>
        <a:buClr>
          <a:schemeClr val="tx2"/>
        </a:buClr>
        <a:buSzTx/>
        <a:buFont typeface="Garamond" pitchFamily="18" charset="0"/>
        <a:buChar char="−"/>
        <a:tabLst/>
        <a:defRPr lang="en-US" sz="1050" kern="1200" dirty="0" smtClean="0">
          <a:solidFill>
            <a:schemeClr val="tx1"/>
          </a:solidFill>
          <a:latin typeface="+mn-lt"/>
          <a:ea typeface="+mn-ea"/>
          <a:cs typeface="+mn-cs"/>
        </a:defRPr>
      </a:lvl6pPr>
      <a:lvl7pPr marL="741760" marR="0" indent="-135731" algn="l" defTabSz="685800" rtl="0" eaLnBrk="1" fontAlgn="auto" latinLnBrk="0" hangingPunct="1">
        <a:lnSpc>
          <a:spcPct val="100000"/>
        </a:lnSpc>
        <a:spcBef>
          <a:spcPct val="20000"/>
        </a:spcBef>
        <a:spcAft>
          <a:spcPts val="0"/>
        </a:spcAft>
        <a:buClr>
          <a:schemeClr val="tx2"/>
        </a:buClr>
        <a:buSzTx/>
        <a:buFont typeface="Garamond" pitchFamily="18" charset="0"/>
        <a:buChar char="−"/>
        <a:tabLst/>
        <a:defRPr lang="en-US" sz="1050" kern="1200" baseline="0" dirty="0" smtClean="0">
          <a:solidFill>
            <a:schemeClr val="tx1"/>
          </a:solidFill>
          <a:latin typeface="Garamond" pitchFamily="18" charset="0"/>
          <a:ea typeface="+mn-ea"/>
          <a:cs typeface="+mn-cs"/>
        </a:defRPr>
      </a:lvl7pPr>
      <a:lvl8pPr marL="877491" indent="-135731" algn="l" defTabSz="685800" rtl="0" eaLnBrk="1" latinLnBrk="0" hangingPunct="1">
        <a:spcBef>
          <a:spcPct val="20000"/>
        </a:spcBef>
        <a:buFont typeface="Garamond" pitchFamily="18" charset="0"/>
        <a:buChar char="−"/>
        <a:defRPr lang="en-US" sz="1050" kern="1200" baseline="0" dirty="0" smtClean="0">
          <a:solidFill>
            <a:schemeClr val="tx1"/>
          </a:solidFill>
          <a:latin typeface="Garamond" pitchFamily="18" charset="0"/>
          <a:ea typeface="+mn-ea"/>
          <a:cs typeface="+mn-cs"/>
        </a:defRPr>
      </a:lvl8pPr>
      <a:lvl9pPr marL="1004888" indent="-127397" algn="l" defTabSz="685800" rtl="0" eaLnBrk="1" latinLnBrk="0" hangingPunct="1">
        <a:spcBef>
          <a:spcPct val="20000"/>
        </a:spcBef>
        <a:buFont typeface="Garamond" pitchFamily="18" charset="0"/>
        <a:buChar char="−"/>
        <a:defRPr lang="en-US" sz="1050" kern="1200" baseline="0" dirty="0" smtClean="0">
          <a:solidFill>
            <a:schemeClr val="tx1"/>
          </a:solidFill>
          <a:latin typeface="Garamond" pitchFamily="18" charset="0"/>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3.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1.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31.xml"/><Relationship Id="rId1" Type="http://schemas.openxmlformats.org/officeDocument/2006/relationships/tags" Target="../tags/tag3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FB2A-837F-4A79-0644-8C7E383F79AD}"/>
              </a:ext>
            </a:extLst>
          </p:cNvPr>
          <p:cNvSpPr>
            <a:spLocks noGrp="1"/>
          </p:cNvSpPr>
          <p:nvPr>
            <p:ph type="ctrTitle"/>
          </p:nvPr>
        </p:nvSpPr>
        <p:spPr>
          <a:xfrm>
            <a:off x="1200150" y="2751138"/>
            <a:ext cx="2305049" cy="1368425"/>
          </a:xfrm>
        </p:spPr>
        <p:txBody>
          <a:bodyPr/>
          <a:lstStyle/>
          <a:p>
            <a:r>
              <a:rPr lang="en-GB" dirty="0"/>
              <a:t>Business </a:t>
            </a:r>
            <a:br>
              <a:rPr lang="en-GB" dirty="0"/>
            </a:br>
            <a:r>
              <a:rPr lang="en-GB" dirty="0"/>
              <a:t>Valuation</a:t>
            </a:r>
            <a:br>
              <a:rPr lang="en-GB" dirty="0"/>
            </a:br>
            <a:br>
              <a:rPr lang="en-GB" dirty="0"/>
            </a:br>
            <a:r>
              <a:rPr lang="en-GB" sz="1400" dirty="0"/>
              <a:t>13 June 2024</a:t>
            </a:r>
            <a:endParaRPr lang="en-GB" sz="1200" dirty="0"/>
          </a:p>
        </p:txBody>
      </p:sp>
      <p:sp>
        <p:nvSpPr>
          <p:cNvPr id="3" name="Footer Placeholder 2">
            <a:extLst>
              <a:ext uri="{FF2B5EF4-FFF2-40B4-BE49-F238E27FC236}">
                <a16:creationId xmlns:a16="http://schemas.microsoft.com/office/drawing/2014/main" id="{2ABDB13E-8AAC-8076-39F2-64FF77805E56}"/>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7368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9">
            <a:extLst>
              <a:ext uri="{FF2B5EF4-FFF2-40B4-BE49-F238E27FC236}">
                <a16:creationId xmlns:a16="http://schemas.microsoft.com/office/drawing/2014/main" id="{47A39BD6-4089-D36C-047D-D176FBFF96BC}"/>
              </a:ext>
            </a:extLst>
          </p:cNvPr>
          <p:cNvSpPr txBox="1">
            <a:spLocks/>
          </p:cNvSpPr>
          <p:nvPr/>
        </p:nvSpPr>
        <p:spPr>
          <a:xfrm>
            <a:off x="1691680" y="2066194"/>
            <a:ext cx="3240360" cy="301621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marL="0" indent="0" algn="l" defTabSz="685800" rtl="0" eaLnBrk="1" latinLnBrk="0" hangingPunct="1">
              <a:lnSpc>
                <a:spcPct val="90000"/>
              </a:lnSpc>
              <a:spcBef>
                <a:spcPts val="0"/>
              </a:spcBef>
              <a:spcAft>
                <a:spcPts val="500"/>
              </a:spcAft>
              <a:buFont typeface="Arial" panose="020B0604020202020204" pitchFamily="34" charset="0"/>
              <a:buNone/>
              <a:defRPr sz="1600" kern="1200">
                <a:solidFill>
                  <a:schemeClr val="tx1"/>
                </a:solidFill>
                <a:latin typeface="+mn-lt"/>
                <a:ea typeface="+mn-ea"/>
                <a:cs typeface="Arial" panose="020B0604020202020204" pitchFamily="34" charset="0"/>
              </a:defRPr>
            </a:lvl1pPr>
            <a:lvl2pPr marL="230400" indent="-230400" algn="l" defTabSz="685800" rtl="0" eaLnBrk="1" latinLnBrk="0" hangingPunct="1">
              <a:lnSpc>
                <a:spcPct val="90000"/>
              </a:lnSpc>
              <a:spcBef>
                <a:spcPts val="1000"/>
              </a:spcBef>
              <a:buClr>
                <a:schemeClr val="accent3"/>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2000" indent="-230400" algn="l" defTabSz="685800" rtl="0" eaLnBrk="1" latinLnBrk="0" hangingPunct="1">
              <a:lnSpc>
                <a:spcPct val="90000"/>
              </a:lnSpc>
              <a:spcBef>
                <a:spcPts val="500"/>
              </a:spcBef>
              <a:buClr>
                <a:schemeClr val="accent3"/>
              </a:buClr>
              <a:buFont typeface="Wingdings" panose="05000000000000000000" pitchFamily="2" charset="2"/>
              <a:buChar char="§"/>
              <a:defRPr sz="1400" kern="1200">
                <a:solidFill>
                  <a:schemeClr val="tx1"/>
                </a:solidFill>
                <a:latin typeface="+mn-lt"/>
                <a:ea typeface="+mn-ea"/>
                <a:cs typeface="Arial" panose="020B0604020202020204" pitchFamily="34" charset="0"/>
              </a:defRPr>
            </a:lvl3pPr>
            <a:lvl4pPr marL="720000" indent="-230400" algn="l" defTabSz="685800" rtl="0" eaLnBrk="1" latinLnBrk="0" hangingPunct="1">
              <a:lnSpc>
                <a:spcPct val="90000"/>
              </a:lnSpc>
              <a:spcBef>
                <a:spcPts val="500"/>
              </a:spcBef>
              <a:buClr>
                <a:schemeClr val="accent3"/>
              </a:buClr>
              <a:buFont typeface="Wingdings" panose="05000000000000000000" pitchFamily="2" charset="2"/>
              <a:buChar char="§"/>
              <a:defRPr sz="1200" kern="1200">
                <a:solidFill>
                  <a:schemeClr val="tx1"/>
                </a:solidFill>
                <a:latin typeface="+mn-lt"/>
                <a:ea typeface="+mn-ea"/>
                <a:cs typeface="Arial" panose="020B0604020202020204" pitchFamily="34" charset="0"/>
              </a:defRPr>
            </a:lvl4pPr>
            <a:lvl5pPr marL="3600" indent="-3600" algn="l" defTabSz="685800" rtl="0" eaLnBrk="1" latinLnBrk="0" hangingPunct="1">
              <a:lnSpc>
                <a:spcPct val="90000"/>
              </a:lnSpc>
              <a:spcBef>
                <a:spcPts val="1000"/>
              </a:spcBef>
              <a:buFont typeface="Arial" panose="020B0604020202020204" pitchFamily="34" charset="0"/>
              <a:buNone/>
              <a:defRPr sz="1600" kern="1200">
                <a:solidFill>
                  <a:schemeClr val="accent3"/>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Bishop’s Stortford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Cambridge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Caribbean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Channel Islands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City of London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Dubai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Ely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Mayfair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Newmarket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Norwich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Oxford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Peterborough	</a:t>
            </a:r>
          </a:p>
          <a:p>
            <a:pPr marL="171450" indent="-171450">
              <a:lnSpc>
                <a:spcPct val="100000"/>
              </a:lnSpc>
              <a:spcAft>
                <a:spcPts val="600"/>
              </a:spcAft>
              <a:buFont typeface="Arial" panose="020B0604020202020204" pitchFamily="34" charset="0"/>
              <a:buChar char="•"/>
              <a:tabLst>
                <a:tab pos="1257269" algn="l"/>
              </a:tabLst>
            </a:pPr>
            <a:r>
              <a:rPr lang="en-GB" sz="1000" dirty="0">
                <a:solidFill>
                  <a:schemeClr val="bg1"/>
                </a:solidFill>
                <a:latin typeface="+mj-lt"/>
              </a:rPr>
              <a:t>Sawston	</a:t>
            </a:r>
          </a:p>
        </p:txBody>
      </p:sp>
      <p:sp>
        <p:nvSpPr>
          <p:cNvPr id="9" name="TextBox 8"/>
          <p:cNvSpPr txBox="1"/>
          <p:nvPr/>
        </p:nvSpPr>
        <p:spPr>
          <a:xfrm>
            <a:off x="899593" y="555527"/>
            <a:ext cx="2232248" cy="307777"/>
          </a:xfrm>
          <a:prstGeom prst="rect">
            <a:avLst/>
          </a:prstGeom>
          <a:noFill/>
        </p:spPr>
        <p:txBody>
          <a:bodyPr vert="horz" wrap="square" lIns="0" tIns="0" rIns="0" bIns="0" rtlCol="0">
            <a:spAutoFit/>
          </a:bodyPr>
          <a:lstStyle/>
          <a:p>
            <a:pPr algn="l"/>
            <a:r>
              <a:rPr lang="en-GB" sz="2000" dirty="0">
                <a:solidFill>
                  <a:schemeClr val="bg1"/>
                </a:solidFill>
              </a:rPr>
              <a:t>Locations</a:t>
            </a:r>
          </a:p>
        </p:txBody>
      </p:sp>
      <p:sp>
        <p:nvSpPr>
          <p:cNvPr id="2" name="TextBox 3">
            <a:extLst>
              <a:ext uri="{FF2B5EF4-FFF2-40B4-BE49-F238E27FC236}">
                <a16:creationId xmlns:a16="http://schemas.microsoft.com/office/drawing/2014/main" id="{65E9CA99-F159-5A60-F573-B737AE5AD613}"/>
              </a:ext>
            </a:extLst>
          </p:cNvPr>
          <p:cNvSpPr txBox="1"/>
          <p:nvPr>
            <p:custDataLst>
              <p:tags r:id="rId2"/>
            </p:custDataLst>
          </p:nvPr>
        </p:nvSpPr>
        <p:spPr>
          <a:xfrm>
            <a:off x="6516216" y="4832598"/>
            <a:ext cx="2232497" cy="115416"/>
          </a:xfrm>
          <a:prstGeom prst="rect">
            <a:avLst/>
          </a:prstGeom>
          <a:noFill/>
        </p:spPr>
        <p:txBody>
          <a:bodyPr vert="horz" wrap="square" lIns="0" tIns="0" rIns="0" bIns="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endParaRPr lang="en-GB" sz="750" dirty="0"/>
          </a:p>
        </p:txBody>
      </p:sp>
    </p:spTree>
    <p:custDataLst>
      <p:tags r:id="rId1"/>
    </p:custDataLst>
    <p:extLst>
      <p:ext uri="{BB962C8B-B14F-4D97-AF65-F5344CB8AC3E}">
        <p14:creationId xmlns:p14="http://schemas.microsoft.com/office/powerpoint/2010/main" val="43948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0BF5-B6AC-8DDA-03F0-26A97ACC8854}"/>
              </a:ext>
            </a:extLst>
          </p:cNvPr>
          <p:cNvSpPr>
            <a:spLocks noGrp="1"/>
          </p:cNvSpPr>
          <p:nvPr>
            <p:ph type="title"/>
          </p:nvPr>
        </p:nvSpPr>
        <p:spPr/>
        <p:txBody>
          <a:bodyPr/>
          <a:lstStyle/>
          <a:p>
            <a:r>
              <a:rPr lang="en-GB" dirty="0">
                <a:solidFill>
                  <a:schemeClr val="accent5"/>
                </a:solidFill>
              </a:rPr>
              <a:t>Agenda</a:t>
            </a:r>
          </a:p>
        </p:txBody>
      </p:sp>
      <p:sp>
        <p:nvSpPr>
          <p:cNvPr id="3" name="Content Placeholder 2">
            <a:extLst>
              <a:ext uri="{FF2B5EF4-FFF2-40B4-BE49-F238E27FC236}">
                <a16:creationId xmlns:a16="http://schemas.microsoft.com/office/drawing/2014/main" id="{A1EF16BD-ABE3-1745-30E6-2B74F5D69E10}"/>
              </a:ext>
            </a:extLst>
          </p:cNvPr>
          <p:cNvSpPr>
            <a:spLocks noGrp="1"/>
          </p:cNvSpPr>
          <p:nvPr>
            <p:ph sz="quarter" idx="13"/>
          </p:nvPr>
        </p:nvSpPr>
        <p:spPr>
          <a:xfrm>
            <a:off x="395288" y="1384300"/>
            <a:ext cx="4032696" cy="3234643"/>
          </a:xfrm>
        </p:spPr>
        <p:txBody>
          <a:bodyPr/>
          <a:lstStyle/>
          <a:p>
            <a:pPr marL="285750" indent="-285750">
              <a:buFont typeface="Arial" panose="020B0604020202020204" pitchFamily="34" charset="0"/>
              <a:buChar char="•"/>
            </a:pPr>
            <a:r>
              <a:rPr lang="en-GB" dirty="0">
                <a:solidFill>
                  <a:schemeClr val="accent5"/>
                </a:solidFill>
              </a:rPr>
              <a:t>Introduction to Price Bailey</a:t>
            </a:r>
          </a:p>
          <a:p>
            <a:pPr marL="285750" indent="-285750">
              <a:buFont typeface="Arial" panose="020B0604020202020204" pitchFamily="34" charset="0"/>
              <a:buChar char="•"/>
            </a:pPr>
            <a:r>
              <a:rPr lang="en-GB" dirty="0">
                <a:solidFill>
                  <a:schemeClr val="accent5"/>
                </a:solidFill>
              </a:rPr>
              <a:t>Valuation Methodology</a:t>
            </a:r>
          </a:p>
          <a:p>
            <a:pPr marL="285750" indent="-285750">
              <a:buFont typeface="Arial" panose="020B0604020202020204" pitchFamily="34" charset="0"/>
              <a:buChar char="•"/>
            </a:pPr>
            <a:r>
              <a:rPr lang="en-GB" dirty="0">
                <a:solidFill>
                  <a:schemeClr val="accent5"/>
                </a:solidFill>
              </a:rPr>
              <a:t>Valuation Issues</a:t>
            </a:r>
          </a:p>
          <a:p>
            <a:pPr marL="285750" indent="-285750">
              <a:buFont typeface="Arial" panose="020B0604020202020204" pitchFamily="34" charset="0"/>
              <a:buChar char="•"/>
            </a:pPr>
            <a:r>
              <a:rPr lang="en-GB" dirty="0">
                <a:solidFill>
                  <a:schemeClr val="accent5"/>
                </a:solidFill>
              </a:rPr>
              <a:t>Typical Instructions</a:t>
            </a: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endParaRPr lang="en-GB" dirty="0">
              <a:solidFill>
                <a:schemeClr val="accent5"/>
              </a:solidFill>
            </a:endParaRPr>
          </a:p>
          <a:p>
            <a:pPr marL="285750" indent="-285750">
              <a:buFont typeface="Arial" panose="020B0604020202020204" pitchFamily="34" charset="0"/>
              <a:buChar char="•"/>
            </a:pPr>
            <a:endParaRPr lang="en-GB" dirty="0">
              <a:solidFill>
                <a:schemeClr val="accent5"/>
              </a:solidFill>
            </a:endParaRPr>
          </a:p>
        </p:txBody>
      </p:sp>
      <p:sp>
        <p:nvSpPr>
          <p:cNvPr id="7" name="Slide Number Placeholder 6">
            <a:extLst>
              <a:ext uri="{FF2B5EF4-FFF2-40B4-BE49-F238E27FC236}">
                <a16:creationId xmlns:a16="http://schemas.microsoft.com/office/drawing/2014/main" id="{2AEE4B7E-612A-23E5-AEB2-3DE7D155B41E}"/>
              </a:ext>
            </a:extLst>
          </p:cNvPr>
          <p:cNvSpPr>
            <a:spLocks noGrp="1"/>
          </p:cNvSpPr>
          <p:nvPr>
            <p:ph type="sldNum" sz="quarter" idx="18"/>
          </p:nvPr>
        </p:nvSpPr>
        <p:spPr/>
        <p:txBody>
          <a:bodyPr/>
          <a:lstStyle/>
          <a:p>
            <a:r>
              <a:rPr lang="en-GB" dirty="0"/>
              <a:t>Page </a:t>
            </a:r>
            <a:fld id="{355F9927-066A-4E42-B902-7FE3DF2732F9}" type="slidenum">
              <a:rPr lang="en-GB" smtClean="0"/>
              <a:pPr/>
              <a:t>2</a:t>
            </a:fld>
            <a:endParaRPr lang="en-GB" dirty="0"/>
          </a:p>
        </p:txBody>
      </p:sp>
    </p:spTree>
    <p:extLst>
      <p:ext uri="{BB962C8B-B14F-4D97-AF65-F5344CB8AC3E}">
        <p14:creationId xmlns:p14="http://schemas.microsoft.com/office/powerpoint/2010/main" val="110958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38CCA31-C91E-1364-5047-EE6E6165A40D}"/>
              </a:ext>
            </a:extLst>
          </p:cNvPr>
          <p:cNvPicPr>
            <a:picLocks noChangeAspect="1"/>
          </p:cNvPicPr>
          <p:nvPr/>
        </p:nvPicPr>
        <p:blipFill>
          <a:blip r:embed="rId4"/>
          <a:stretch>
            <a:fillRect/>
          </a:stretch>
        </p:blipFill>
        <p:spPr>
          <a:xfrm>
            <a:off x="5068510" y="4082959"/>
            <a:ext cx="710697" cy="710697"/>
          </a:xfrm>
          <a:prstGeom prst="rect">
            <a:avLst/>
          </a:prstGeom>
        </p:spPr>
      </p:pic>
      <p:pic>
        <p:nvPicPr>
          <p:cNvPr id="18" name="Picture 17">
            <a:extLst>
              <a:ext uri="{FF2B5EF4-FFF2-40B4-BE49-F238E27FC236}">
                <a16:creationId xmlns:a16="http://schemas.microsoft.com/office/drawing/2014/main" id="{1A98B207-B7A2-D969-B386-16C2D46A2721}"/>
              </a:ext>
            </a:extLst>
          </p:cNvPr>
          <p:cNvPicPr>
            <a:picLocks noChangeAspect="1"/>
          </p:cNvPicPr>
          <p:nvPr/>
        </p:nvPicPr>
        <p:blipFill>
          <a:blip r:embed="rId5"/>
          <a:stretch>
            <a:fillRect/>
          </a:stretch>
        </p:blipFill>
        <p:spPr>
          <a:xfrm>
            <a:off x="6717846" y="4092847"/>
            <a:ext cx="690921" cy="690921"/>
          </a:xfrm>
          <a:prstGeom prst="rect">
            <a:avLst/>
          </a:prstGeom>
        </p:spPr>
      </p:pic>
      <p:sp>
        <p:nvSpPr>
          <p:cNvPr id="245" name="Google Shape;1978;p11">
            <a:extLst>
              <a:ext uri="{FF2B5EF4-FFF2-40B4-BE49-F238E27FC236}">
                <a16:creationId xmlns:a16="http://schemas.microsoft.com/office/drawing/2014/main" id="{63A067BC-5C05-4C40-9886-A77F7AA2F02F}"/>
              </a:ext>
            </a:extLst>
          </p:cNvPr>
          <p:cNvSpPr/>
          <p:nvPr/>
        </p:nvSpPr>
        <p:spPr>
          <a:xfrm>
            <a:off x="167870" y="771550"/>
            <a:ext cx="3223139" cy="3196241"/>
          </a:xfrm>
          <a:prstGeom prst="rect">
            <a:avLst/>
          </a:prstGeom>
          <a:solidFill>
            <a:schemeClr val="lt1"/>
          </a:solidFill>
          <a:ln w="635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graphicFrame>
        <p:nvGraphicFramePr>
          <p:cNvPr id="248" name="Google Shape;1985;p11">
            <a:extLst>
              <a:ext uri="{FF2B5EF4-FFF2-40B4-BE49-F238E27FC236}">
                <a16:creationId xmlns:a16="http://schemas.microsoft.com/office/drawing/2014/main" id="{08BFCAD7-14BC-4723-BEB8-83CC85441C08}"/>
              </a:ext>
            </a:extLst>
          </p:cNvPr>
          <p:cNvGraphicFramePr/>
          <p:nvPr>
            <p:extLst>
              <p:ext uri="{D42A27DB-BD31-4B8C-83A1-F6EECF244321}">
                <p14:modId xmlns:p14="http://schemas.microsoft.com/office/powerpoint/2010/main" val="1443408988"/>
              </p:ext>
            </p:extLst>
          </p:nvPr>
        </p:nvGraphicFramePr>
        <p:xfrm>
          <a:off x="167870" y="1186400"/>
          <a:ext cx="3223139" cy="2853343"/>
        </p:xfrm>
        <a:graphic>
          <a:graphicData uri="http://schemas.openxmlformats.org/drawingml/2006/table">
            <a:tbl>
              <a:tblPr>
                <a:noFill/>
              </a:tblPr>
              <a:tblGrid>
                <a:gridCol w="1189306">
                  <a:extLst>
                    <a:ext uri="{9D8B030D-6E8A-4147-A177-3AD203B41FA5}">
                      <a16:colId xmlns:a16="http://schemas.microsoft.com/office/drawing/2014/main" val="20000"/>
                    </a:ext>
                  </a:extLst>
                </a:gridCol>
                <a:gridCol w="2033833">
                  <a:extLst>
                    <a:ext uri="{9D8B030D-6E8A-4147-A177-3AD203B41FA5}">
                      <a16:colId xmlns:a16="http://schemas.microsoft.com/office/drawing/2014/main" val="20001"/>
                    </a:ext>
                  </a:extLst>
                </a:gridCol>
              </a:tblGrid>
              <a:tr h="676112">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175" cap="flat" cmpd="sng" algn="ctr">
                      <a:solidFill>
                        <a:schemeClr val="bg1">
                          <a:lumMod val="75000"/>
                        </a:schemeClr>
                      </a:solidFill>
                      <a:prstDash val="solid"/>
                      <a:round/>
                      <a:headEnd type="none" w="med" len="med"/>
                      <a:tailEnd type="none" w="med" len="med"/>
                    </a:lnB>
                  </a:tcPr>
                </a:tc>
                <a:tc>
                  <a:txBody>
                    <a:bodyPr/>
                    <a:lstStyle/>
                    <a:p>
                      <a:r>
                        <a:rPr lang="en-GB" sz="800" kern="1200" dirty="0">
                          <a:solidFill>
                            <a:schemeClr val="tx1"/>
                          </a:solidFill>
                          <a:latin typeface="+mn-lt"/>
                          <a:ea typeface="Quattrocento Sans"/>
                          <a:cs typeface="Quattrocento Sans"/>
                          <a:sym typeface="Quattrocento Sans"/>
                        </a:rPr>
                        <a:t>Price Bailey</a:t>
                      </a:r>
                      <a:r>
                        <a:rPr lang="en-GB" sz="800" kern="1200" baseline="0" dirty="0">
                          <a:solidFill>
                            <a:schemeClr val="tx1"/>
                          </a:solidFill>
                          <a:latin typeface="+mn-lt"/>
                          <a:ea typeface="Quattrocento Sans"/>
                          <a:cs typeface="Quattrocento Sans"/>
                          <a:sym typeface="Quattrocento Sans"/>
                        </a:rPr>
                        <a:t> is an </a:t>
                      </a:r>
                      <a:r>
                        <a:rPr lang="en-GB" sz="800" b="1" kern="1200" baseline="0" dirty="0">
                          <a:solidFill>
                            <a:schemeClr val="tx1"/>
                          </a:solidFill>
                          <a:latin typeface="+mn-lt"/>
                          <a:ea typeface="Quattrocento Sans"/>
                          <a:cs typeface="Quattrocento Sans"/>
                          <a:sym typeface="Quattrocento Sans"/>
                        </a:rPr>
                        <a:t>award winning </a:t>
                      </a:r>
                      <a:r>
                        <a:rPr lang="en-GB" sz="800" kern="1200" baseline="0" dirty="0">
                          <a:solidFill>
                            <a:schemeClr val="tx1"/>
                          </a:solidFill>
                          <a:latin typeface="+mn-lt"/>
                          <a:ea typeface="Quattrocento Sans"/>
                          <a:cs typeface="Quattrocento Sans"/>
                          <a:sym typeface="Quattrocento Sans"/>
                        </a:rPr>
                        <a:t>Top 35 accountancy firm, </a:t>
                      </a:r>
                      <a:r>
                        <a:rPr lang="en-GB" sz="800" dirty="0"/>
                        <a:t>operating throughout the UK and Channel Islands with connections and partnerships across the globe. </a:t>
                      </a: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76112">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just" rtl="0">
                        <a:lnSpc>
                          <a:spcPct val="100000"/>
                        </a:lnSpc>
                        <a:spcBef>
                          <a:spcPts val="200"/>
                        </a:spcBef>
                        <a:spcAft>
                          <a:spcPts val="200"/>
                        </a:spcAft>
                        <a:buClr>
                          <a:schemeClr val="accent1"/>
                        </a:buClr>
                        <a:buSzPct val="100000"/>
                        <a:buFontTx/>
                        <a:buNone/>
                      </a:pPr>
                      <a:r>
                        <a:rPr lang="en-GB" sz="800" dirty="0">
                          <a:solidFill>
                            <a:schemeClr val="tx1"/>
                          </a:solidFill>
                          <a:latin typeface="+mn-lt"/>
                          <a:ea typeface="Quattrocento Sans"/>
                          <a:cs typeface="Quattrocento Sans"/>
                          <a:sym typeface="Quattrocento Sans"/>
                        </a:rPr>
                        <a:t>With </a:t>
                      </a:r>
                      <a:r>
                        <a:rPr lang="en-GB" sz="800" b="1" dirty="0">
                          <a:solidFill>
                            <a:schemeClr val="tx1"/>
                          </a:solidFill>
                          <a:latin typeface="+mn-lt"/>
                          <a:ea typeface="Quattrocento Sans"/>
                          <a:cs typeface="Quattrocento Sans"/>
                          <a:sym typeface="Quattrocento Sans"/>
                        </a:rPr>
                        <a:t>12 offices </a:t>
                      </a:r>
                      <a:r>
                        <a:rPr lang="en-GB" sz="800" dirty="0">
                          <a:solidFill>
                            <a:schemeClr val="tx1"/>
                          </a:solidFill>
                          <a:latin typeface="+mn-lt"/>
                          <a:ea typeface="Quattrocento Sans"/>
                          <a:cs typeface="Quattrocento Sans"/>
                          <a:sym typeface="Quattrocento Sans"/>
                        </a:rPr>
                        <a:t>in the UK and overseas, Price Bailey is perfectly positioned to support our clients and their businesses.</a:t>
                      </a: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76112">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just" defTabSz="685800" rtl="0" eaLnBrk="1" latinLnBrk="0" hangingPunct="1">
                        <a:lnSpc>
                          <a:spcPct val="100000"/>
                        </a:lnSpc>
                        <a:spcBef>
                          <a:spcPts val="200"/>
                        </a:spcBef>
                        <a:spcAft>
                          <a:spcPts val="200"/>
                        </a:spcAft>
                        <a:buClr>
                          <a:schemeClr val="accent1"/>
                        </a:buClr>
                        <a:buSzPct val="100000"/>
                        <a:buFontTx/>
                        <a:buNone/>
                      </a:pPr>
                      <a:r>
                        <a:rPr lang="en-GB" sz="800" kern="1200" dirty="0">
                          <a:solidFill>
                            <a:schemeClr val="tx1"/>
                          </a:solidFill>
                          <a:latin typeface="+mn-lt"/>
                          <a:ea typeface="Quattrocento Sans"/>
                          <a:cs typeface="Quattrocento Sans"/>
                          <a:sym typeface="Quattrocento Sans"/>
                        </a:rPr>
                        <a:t>Price Bailey offers local </a:t>
                      </a:r>
                      <a:r>
                        <a:rPr lang="en-GB" sz="800" b="1" kern="1200" dirty="0">
                          <a:solidFill>
                            <a:schemeClr val="tx1"/>
                          </a:solidFill>
                          <a:latin typeface="+mn-lt"/>
                          <a:ea typeface="Quattrocento Sans"/>
                          <a:cs typeface="Quattrocento Sans"/>
                          <a:sym typeface="Quattrocento Sans"/>
                        </a:rPr>
                        <a:t>international support </a:t>
                      </a:r>
                      <a:r>
                        <a:rPr lang="en-GB" sz="800" kern="1200" dirty="0">
                          <a:solidFill>
                            <a:schemeClr val="tx1"/>
                          </a:solidFill>
                          <a:latin typeface="+mn-lt"/>
                          <a:ea typeface="Quattrocento Sans"/>
                          <a:cs typeface="Quattrocento Sans"/>
                          <a:sym typeface="Quattrocento Sans"/>
                        </a:rPr>
                        <a:t>from the IAPA global network for which Price</a:t>
                      </a:r>
                      <a:r>
                        <a:rPr lang="en-GB" sz="800" kern="1200" baseline="0" dirty="0">
                          <a:solidFill>
                            <a:schemeClr val="tx1"/>
                          </a:solidFill>
                          <a:latin typeface="+mn-lt"/>
                          <a:ea typeface="Quattrocento Sans"/>
                          <a:cs typeface="Quattrocento Sans"/>
                          <a:sym typeface="Quattrocento Sans"/>
                        </a:rPr>
                        <a:t> Bailey’s MD is currently the CEO.</a:t>
                      </a:r>
                      <a:endParaRPr lang="en-GB" sz="800" kern="1200" dirty="0">
                        <a:solidFill>
                          <a:schemeClr val="tx1"/>
                        </a:solidFill>
                        <a:latin typeface="+mn-lt"/>
                        <a:ea typeface="Quattrocento Sans"/>
                        <a:cs typeface="Quattrocento Sans"/>
                        <a:sym typeface="Quattrocento Sans"/>
                      </a:endParaRP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25007">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just" defTabSz="685800" rtl="0" eaLnBrk="1" latinLnBrk="0" hangingPunct="1">
                        <a:lnSpc>
                          <a:spcPct val="100000"/>
                        </a:lnSpc>
                        <a:spcBef>
                          <a:spcPts val="200"/>
                        </a:spcBef>
                        <a:spcAft>
                          <a:spcPts val="200"/>
                        </a:spcAft>
                        <a:buClr>
                          <a:schemeClr val="accent1"/>
                        </a:buClr>
                        <a:buSzPct val="100000"/>
                        <a:buFontTx/>
                        <a:buNone/>
                      </a:pPr>
                      <a:r>
                        <a:rPr lang="en-GB" sz="800" kern="1200" dirty="0">
                          <a:solidFill>
                            <a:schemeClr val="tx1"/>
                          </a:solidFill>
                          <a:latin typeface="+mn-lt"/>
                          <a:ea typeface="Quattrocento Sans"/>
                          <a:cs typeface="Quattrocento Sans"/>
                          <a:sym typeface="Quattrocento Sans"/>
                        </a:rPr>
                        <a:t>Price</a:t>
                      </a:r>
                      <a:r>
                        <a:rPr lang="en-GB" sz="800" kern="1200" baseline="0" dirty="0">
                          <a:solidFill>
                            <a:schemeClr val="tx1"/>
                          </a:solidFill>
                          <a:latin typeface="+mn-lt"/>
                          <a:ea typeface="Quattrocento Sans"/>
                          <a:cs typeface="Quattrocento Sans"/>
                          <a:sym typeface="Quattrocento Sans"/>
                        </a:rPr>
                        <a:t> Bailey has grown to &gt;</a:t>
                      </a:r>
                      <a:r>
                        <a:rPr lang="en-GB" sz="800" b="1" kern="1200" baseline="0" dirty="0">
                          <a:solidFill>
                            <a:schemeClr val="tx1"/>
                          </a:solidFill>
                          <a:latin typeface="+mn-lt"/>
                          <a:ea typeface="Quattrocento Sans"/>
                          <a:cs typeface="Quattrocento Sans"/>
                          <a:sym typeface="Quattrocento Sans"/>
                        </a:rPr>
                        <a:t>450 staff</a:t>
                      </a:r>
                      <a:r>
                        <a:rPr lang="en-GB" sz="800" kern="1200" baseline="0" dirty="0">
                          <a:solidFill>
                            <a:schemeClr val="tx1"/>
                          </a:solidFill>
                          <a:latin typeface="+mn-lt"/>
                          <a:ea typeface="Quattrocento Sans"/>
                          <a:cs typeface="Quattrocento Sans"/>
                          <a:sym typeface="Quattrocento Sans"/>
                        </a:rPr>
                        <a:t>, with 44 partners covering Tax, Corporate Finance, Audit, Business and Payroll and Insolvency &amp; Recovery.</a:t>
                      </a:r>
                      <a:endParaRPr sz="800" kern="1200" dirty="0">
                        <a:solidFill>
                          <a:schemeClr val="tx1"/>
                        </a:solidFill>
                        <a:latin typeface="+mn-lt"/>
                        <a:ea typeface="Quattrocento Sans"/>
                        <a:cs typeface="Quattrocento Sans"/>
                        <a:sym typeface="Quattrocento Sans"/>
                      </a:endParaRP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19" name="Google Shape;1978;p11">
            <a:extLst>
              <a:ext uri="{FF2B5EF4-FFF2-40B4-BE49-F238E27FC236}">
                <a16:creationId xmlns:a16="http://schemas.microsoft.com/office/drawing/2014/main" id="{63A067BC-5C05-4C40-9886-A77F7AA2F02F}"/>
              </a:ext>
            </a:extLst>
          </p:cNvPr>
          <p:cNvSpPr/>
          <p:nvPr/>
        </p:nvSpPr>
        <p:spPr>
          <a:xfrm>
            <a:off x="7267409" y="771550"/>
            <a:ext cx="1624299" cy="3196242"/>
          </a:xfrm>
          <a:prstGeom prst="rect">
            <a:avLst/>
          </a:prstGeom>
          <a:solidFill>
            <a:schemeClr val="lt1"/>
          </a:solidFill>
          <a:ln w="635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rPr>
              <a:t>s</a:t>
            </a:r>
            <a:endParaRPr kumimoji="0" sz="1350" b="0"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sp>
        <p:nvSpPr>
          <p:cNvPr id="8" name="Title 7">
            <a:extLst>
              <a:ext uri="{FF2B5EF4-FFF2-40B4-BE49-F238E27FC236}">
                <a16:creationId xmlns:a16="http://schemas.microsoft.com/office/drawing/2014/main" id="{74D8CD2B-90F0-445E-96CB-0881D112224D}"/>
              </a:ext>
            </a:extLst>
          </p:cNvPr>
          <p:cNvSpPr>
            <a:spLocks noGrp="1"/>
          </p:cNvSpPr>
          <p:nvPr>
            <p:ph type="title"/>
          </p:nvPr>
        </p:nvSpPr>
        <p:spPr>
          <a:xfrm>
            <a:off x="171450" y="195486"/>
            <a:ext cx="7640910" cy="242661"/>
          </a:xfrm>
        </p:spPr>
        <p:txBody>
          <a:bodyPr>
            <a:noAutofit/>
          </a:bodyPr>
          <a:lstStyle/>
          <a:p>
            <a:r>
              <a:rPr lang="en-GB" b="0" dirty="0">
                <a:solidFill>
                  <a:schemeClr val="accent5"/>
                </a:solidFill>
              </a:rPr>
              <a:t>Price Bailey and the Price Bailey Strategic Corporate Finance Team</a:t>
            </a:r>
            <a:endParaRPr lang="en-IN" b="0" dirty="0">
              <a:solidFill>
                <a:schemeClr val="accent5"/>
              </a:solidFill>
            </a:endParaRPr>
          </a:p>
        </p:txBody>
      </p:sp>
      <p:sp>
        <p:nvSpPr>
          <p:cNvPr id="246" name="Google Shape;1980;p11">
            <a:extLst>
              <a:ext uri="{FF2B5EF4-FFF2-40B4-BE49-F238E27FC236}">
                <a16:creationId xmlns:a16="http://schemas.microsoft.com/office/drawing/2014/main" id="{451F9A16-8150-484C-918B-C0AEC55B47B4}"/>
              </a:ext>
            </a:extLst>
          </p:cNvPr>
          <p:cNvSpPr/>
          <p:nvPr/>
        </p:nvSpPr>
        <p:spPr>
          <a:xfrm>
            <a:off x="167870" y="771550"/>
            <a:ext cx="3223139" cy="342900"/>
          </a:xfrm>
          <a:prstGeom prst="rect">
            <a:avLst/>
          </a:prstGeom>
          <a:solidFill>
            <a:schemeClr val="accent5"/>
          </a:solidFill>
          <a:ln w="6350" cap="flat" cmpd="sng">
            <a:solidFill>
              <a:schemeClr val="accent4"/>
            </a:solidFill>
            <a:prstDash val="solid"/>
            <a:miter lim="800000"/>
            <a:headEnd type="none" w="sm" len="sm"/>
            <a:tailEnd type="none" w="sm" len="sm"/>
          </a:ln>
        </p:spPr>
        <p:txBody>
          <a:bodyPr spcFirstLastPara="1" wrap="square" lIns="411469" tIns="34275" rIns="68569" bIns="34275"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rPr>
              <a:t>Price Bailey</a:t>
            </a:r>
            <a:endParaRPr kumimoji="0" sz="1000" b="1"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sp>
        <p:nvSpPr>
          <p:cNvPr id="247" name="Google Shape;1983;p11">
            <a:extLst>
              <a:ext uri="{FF2B5EF4-FFF2-40B4-BE49-F238E27FC236}">
                <a16:creationId xmlns:a16="http://schemas.microsoft.com/office/drawing/2014/main" id="{0D8C9203-F055-43F7-AA52-0F9E2F1E82E3}"/>
              </a:ext>
            </a:extLst>
          </p:cNvPr>
          <p:cNvSpPr/>
          <p:nvPr/>
        </p:nvSpPr>
        <p:spPr>
          <a:xfrm>
            <a:off x="167870" y="852141"/>
            <a:ext cx="181721" cy="181721"/>
          </a:xfrm>
          <a:prstGeom prst="rect">
            <a:avLst/>
          </a:prstGeom>
          <a:solidFill>
            <a:schemeClr val="lt1"/>
          </a:solidFill>
          <a:ln w="635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Light"/>
                <a:ea typeface="Quattrocento Sans"/>
                <a:cs typeface="Quattrocento Sans"/>
                <a:sym typeface="Quattrocento Sans"/>
              </a:rPr>
              <a:t>1</a:t>
            </a:r>
            <a:endParaRPr kumimoji="0" sz="1050" b="1" i="0" u="none" strike="noStrike" kern="1200" cap="none" spc="0" normalizeH="0" baseline="0" noProof="0" dirty="0">
              <a:ln>
                <a:noFill/>
              </a:ln>
              <a:solidFill>
                <a:srgbClr val="000000"/>
              </a:solidFill>
              <a:effectLst/>
              <a:uLnTx/>
              <a:uFillTx/>
              <a:latin typeface="Calibri Light"/>
              <a:ea typeface="Quattrocento Sans"/>
              <a:cs typeface="Quattrocento Sans"/>
              <a:sym typeface="Quattrocento Sans"/>
            </a:endParaRPr>
          </a:p>
        </p:txBody>
      </p:sp>
      <p:sp>
        <p:nvSpPr>
          <p:cNvPr id="250" name="Google Shape;1987;p11">
            <a:extLst>
              <a:ext uri="{FF2B5EF4-FFF2-40B4-BE49-F238E27FC236}">
                <a16:creationId xmlns:a16="http://schemas.microsoft.com/office/drawing/2014/main" id="{6EB1654D-F1A6-4617-AD92-233DD60CA240}"/>
              </a:ext>
            </a:extLst>
          </p:cNvPr>
          <p:cNvSpPr/>
          <p:nvPr/>
        </p:nvSpPr>
        <p:spPr>
          <a:xfrm>
            <a:off x="286123" y="1326276"/>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Award-Winning</a:t>
            </a:r>
            <a:endParaRPr kumimoji="0" lang="en-GB" sz="825"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sp>
        <p:nvSpPr>
          <p:cNvPr id="271" name="Google Shape;1987;p11">
            <a:extLst>
              <a:ext uri="{FF2B5EF4-FFF2-40B4-BE49-F238E27FC236}">
                <a16:creationId xmlns:a16="http://schemas.microsoft.com/office/drawing/2014/main" id="{6EB1654D-F1A6-4617-AD92-233DD60CA240}"/>
              </a:ext>
            </a:extLst>
          </p:cNvPr>
          <p:cNvSpPr/>
          <p:nvPr/>
        </p:nvSpPr>
        <p:spPr>
          <a:xfrm>
            <a:off x="286123" y="2049646"/>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Presence</a:t>
            </a:r>
            <a:endParaRPr kumimoji="0" sz="825"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sp>
        <p:nvSpPr>
          <p:cNvPr id="272" name="Google Shape;1987;p11">
            <a:extLst>
              <a:ext uri="{FF2B5EF4-FFF2-40B4-BE49-F238E27FC236}">
                <a16:creationId xmlns:a16="http://schemas.microsoft.com/office/drawing/2014/main" id="{6EB1654D-F1A6-4617-AD92-233DD60CA240}"/>
              </a:ext>
            </a:extLst>
          </p:cNvPr>
          <p:cNvSpPr/>
          <p:nvPr/>
        </p:nvSpPr>
        <p:spPr>
          <a:xfrm>
            <a:off x="286123" y="2736288"/>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Network</a:t>
            </a:r>
            <a:endParaRPr kumimoji="0" sz="825"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sp>
        <p:nvSpPr>
          <p:cNvPr id="273" name="Google Shape;1987;p11">
            <a:extLst>
              <a:ext uri="{FF2B5EF4-FFF2-40B4-BE49-F238E27FC236}">
                <a16:creationId xmlns:a16="http://schemas.microsoft.com/office/drawing/2014/main" id="{6EB1654D-F1A6-4617-AD92-233DD60CA240}"/>
              </a:ext>
            </a:extLst>
          </p:cNvPr>
          <p:cNvSpPr/>
          <p:nvPr/>
        </p:nvSpPr>
        <p:spPr>
          <a:xfrm>
            <a:off x="286123" y="3426312"/>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Size</a:t>
            </a:r>
            <a:endParaRPr kumimoji="0"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sp>
        <p:nvSpPr>
          <p:cNvPr id="295" name="Google Shape;2006;p11">
            <a:extLst>
              <a:ext uri="{FF2B5EF4-FFF2-40B4-BE49-F238E27FC236}">
                <a16:creationId xmlns:a16="http://schemas.microsoft.com/office/drawing/2014/main" id="{948142DD-A733-4CE0-A9E5-0BB02CA5F5D4}"/>
              </a:ext>
            </a:extLst>
          </p:cNvPr>
          <p:cNvSpPr/>
          <p:nvPr/>
        </p:nvSpPr>
        <p:spPr>
          <a:xfrm>
            <a:off x="6794150" y="2310530"/>
            <a:ext cx="437614" cy="559487"/>
          </a:xfrm>
          <a:prstGeom prst="rightArrow">
            <a:avLst>
              <a:gd name="adj1" fmla="val 58333"/>
              <a:gd name="adj2" fmla="val 60904"/>
            </a:avLst>
          </a:prstGeom>
          <a:solidFill>
            <a:schemeClr val="accent4"/>
          </a:solidFill>
          <a:ln>
            <a:noFill/>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sp>
        <p:nvSpPr>
          <p:cNvPr id="310" name="Google Shape;1980;p11">
            <a:extLst>
              <a:ext uri="{FF2B5EF4-FFF2-40B4-BE49-F238E27FC236}">
                <a16:creationId xmlns:a16="http://schemas.microsoft.com/office/drawing/2014/main" id="{451F9A16-8150-484C-918B-C0AEC55B47B4}"/>
              </a:ext>
            </a:extLst>
          </p:cNvPr>
          <p:cNvSpPr/>
          <p:nvPr/>
        </p:nvSpPr>
        <p:spPr>
          <a:xfrm>
            <a:off x="7274420" y="771550"/>
            <a:ext cx="1618060" cy="342900"/>
          </a:xfrm>
          <a:prstGeom prst="rect">
            <a:avLst/>
          </a:prstGeom>
          <a:solidFill>
            <a:schemeClr val="accent5"/>
          </a:solidFill>
          <a:ln w="6350" cap="flat" cmpd="sng">
            <a:solidFill>
              <a:schemeClr val="accent4"/>
            </a:solidFill>
            <a:prstDash val="solid"/>
            <a:miter lim="800000"/>
            <a:headEnd type="none" w="sm" len="sm"/>
            <a:tailEnd type="none" w="sm" len="sm"/>
          </a:ln>
        </p:spPr>
        <p:txBody>
          <a:bodyPr spcFirstLastPara="1" wrap="square" lIns="411469" tIns="34275" rIns="68569" bIns="34275"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rPr>
              <a:t>Our Service Offering</a:t>
            </a:r>
            <a:endParaRPr kumimoji="0" sz="1000" b="1"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sp>
        <p:nvSpPr>
          <p:cNvPr id="311" name="Google Shape;1983;p11">
            <a:extLst>
              <a:ext uri="{FF2B5EF4-FFF2-40B4-BE49-F238E27FC236}">
                <a16:creationId xmlns:a16="http://schemas.microsoft.com/office/drawing/2014/main" id="{0D8C9203-F055-43F7-AA52-0F9E2F1E82E3}"/>
              </a:ext>
            </a:extLst>
          </p:cNvPr>
          <p:cNvSpPr/>
          <p:nvPr/>
        </p:nvSpPr>
        <p:spPr>
          <a:xfrm>
            <a:off x="7283367" y="845901"/>
            <a:ext cx="181721" cy="181721"/>
          </a:xfrm>
          <a:prstGeom prst="rect">
            <a:avLst/>
          </a:prstGeom>
          <a:solidFill>
            <a:schemeClr val="lt1"/>
          </a:solidFill>
          <a:ln w="635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Light"/>
                <a:ea typeface="Quattrocento Sans"/>
                <a:cs typeface="Quattrocento Sans"/>
                <a:sym typeface="Quattrocento Sans"/>
              </a:rPr>
              <a:t>3</a:t>
            </a:r>
            <a:endParaRPr kumimoji="0" sz="1050" b="1" i="0" u="none" strike="noStrike" kern="1200" cap="none" spc="0" normalizeH="0" baseline="0" noProof="0" dirty="0">
              <a:ln>
                <a:noFill/>
              </a:ln>
              <a:solidFill>
                <a:srgbClr val="000000"/>
              </a:solidFill>
              <a:effectLst/>
              <a:uLnTx/>
              <a:uFillTx/>
              <a:latin typeface="Calibri Light"/>
              <a:ea typeface="Quattrocento Sans"/>
              <a:cs typeface="Quattrocento Sans"/>
              <a:sym typeface="Quattrocento Sans"/>
            </a:endParaRPr>
          </a:p>
        </p:txBody>
      </p:sp>
      <p:sp>
        <p:nvSpPr>
          <p:cNvPr id="320" name="Google Shape;1978;p11">
            <a:extLst>
              <a:ext uri="{FF2B5EF4-FFF2-40B4-BE49-F238E27FC236}">
                <a16:creationId xmlns:a16="http://schemas.microsoft.com/office/drawing/2014/main" id="{63A067BC-5C05-4C40-9886-A77F7AA2F02F}"/>
              </a:ext>
            </a:extLst>
          </p:cNvPr>
          <p:cNvSpPr/>
          <p:nvPr/>
        </p:nvSpPr>
        <p:spPr>
          <a:xfrm>
            <a:off x="3571011" y="771550"/>
            <a:ext cx="3223139" cy="3196242"/>
          </a:xfrm>
          <a:prstGeom prst="rect">
            <a:avLst/>
          </a:prstGeom>
          <a:solidFill>
            <a:schemeClr val="lt1"/>
          </a:solidFill>
          <a:ln w="6350" cap="flat" cmpd="sng">
            <a:solidFill>
              <a:schemeClr val="accent4"/>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sp>
        <p:nvSpPr>
          <p:cNvPr id="321" name="Google Shape;1980;p11">
            <a:extLst>
              <a:ext uri="{FF2B5EF4-FFF2-40B4-BE49-F238E27FC236}">
                <a16:creationId xmlns:a16="http://schemas.microsoft.com/office/drawing/2014/main" id="{451F9A16-8150-484C-918B-C0AEC55B47B4}"/>
              </a:ext>
            </a:extLst>
          </p:cNvPr>
          <p:cNvSpPr/>
          <p:nvPr/>
        </p:nvSpPr>
        <p:spPr>
          <a:xfrm>
            <a:off x="3571011" y="771550"/>
            <a:ext cx="3223139" cy="342900"/>
          </a:xfrm>
          <a:prstGeom prst="rect">
            <a:avLst/>
          </a:prstGeom>
          <a:solidFill>
            <a:schemeClr val="accent5"/>
          </a:solidFill>
          <a:ln w="6350" cap="flat" cmpd="sng">
            <a:solidFill>
              <a:schemeClr val="accent4"/>
            </a:solidFill>
            <a:prstDash val="solid"/>
            <a:miter lim="800000"/>
            <a:headEnd type="none" w="sm" len="sm"/>
            <a:tailEnd type="none" w="sm" len="sm"/>
          </a:ln>
        </p:spPr>
        <p:txBody>
          <a:bodyPr spcFirstLastPara="1" wrap="square" lIns="411469" tIns="34275" rIns="68569" bIns="34275"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rPr>
              <a:t>Price Bailey Strategic Corporate Finance Team</a:t>
            </a:r>
            <a:endParaRPr kumimoji="0" sz="1000" b="1" i="0" u="none" strike="noStrike" kern="1200" cap="none" spc="0" normalizeH="0" baseline="0" noProof="0" dirty="0">
              <a:ln>
                <a:noFill/>
              </a:ln>
              <a:solidFill>
                <a:srgbClr val="FFFFFF"/>
              </a:solidFill>
              <a:effectLst/>
              <a:uLnTx/>
              <a:uFillTx/>
              <a:latin typeface="Calibri Light"/>
              <a:ea typeface="Quattrocento Sans"/>
              <a:cs typeface="Quattrocento Sans"/>
              <a:sym typeface="Quattrocento Sans"/>
            </a:endParaRPr>
          </a:p>
        </p:txBody>
      </p:sp>
      <p:sp>
        <p:nvSpPr>
          <p:cNvPr id="322" name="Google Shape;1983;p11">
            <a:extLst>
              <a:ext uri="{FF2B5EF4-FFF2-40B4-BE49-F238E27FC236}">
                <a16:creationId xmlns:a16="http://schemas.microsoft.com/office/drawing/2014/main" id="{0D8C9203-F055-43F7-AA52-0F9E2F1E82E3}"/>
              </a:ext>
            </a:extLst>
          </p:cNvPr>
          <p:cNvSpPr/>
          <p:nvPr/>
        </p:nvSpPr>
        <p:spPr>
          <a:xfrm>
            <a:off x="3571011" y="852141"/>
            <a:ext cx="181721" cy="181721"/>
          </a:xfrm>
          <a:prstGeom prst="rect">
            <a:avLst/>
          </a:prstGeom>
          <a:solidFill>
            <a:schemeClr val="lt1"/>
          </a:solidFill>
          <a:ln w="635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Calibri Light"/>
                <a:ea typeface="Quattrocento Sans"/>
                <a:cs typeface="Quattrocento Sans"/>
                <a:sym typeface="Quattrocento Sans"/>
              </a:rPr>
              <a:t>2</a:t>
            </a:r>
            <a:endParaRPr kumimoji="0" sz="1050" b="1" i="0" u="none" strike="noStrike" kern="1200" cap="none" spc="0" normalizeH="0" baseline="0" noProof="0" dirty="0">
              <a:ln>
                <a:noFill/>
              </a:ln>
              <a:solidFill>
                <a:srgbClr val="000000"/>
              </a:solidFill>
              <a:effectLst/>
              <a:uLnTx/>
              <a:uFillTx/>
              <a:latin typeface="Calibri Light"/>
              <a:ea typeface="Quattrocento Sans"/>
              <a:cs typeface="Quattrocento Sans"/>
              <a:sym typeface="Quattrocento Sans"/>
            </a:endParaRPr>
          </a:p>
        </p:txBody>
      </p:sp>
      <p:graphicFrame>
        <p:nvGraphicFramePr>
          <p:cNvPr id="323" name="Google Shape;1985;p11">
            <a:extLst>
              <a:ext uri="{FF2B5EF4-FFF2-40B4-BE49-F238E27FC236}">
                <a16:creationId xmlns:a16="http://schemas.microsoft.com/office/drawing/2014/main" id="{08BFCAD7-14BC-4723-BEB8-83CC85441C08}"/>
              </a:ext>
            </a:extLst>
          </p:cNvPr>
          <p:cNvGraphicFramePr/>
          <p:nvPr>
            <p:extLst>
              <p:ext uri="{D42A27DB-BD31-4B8C-83A1-F6EECF244321}">
                <p14:modId xmlns:p14="http://schemas.microsoft.com/office/powerpoint/2010/main" val="2012894600"/>
              </p:ext>
            </p:extLst>
          </p:nvPr>
        </p:nvGraphicFramePr>
        <p:xfrm>
          <a:off x="3571011" y="1186400"/>
          <a:ext cx="3132736" cy="2772752"/>
        </p:xfrm>
        <a:graphic>
          <a:graphicData uri="http://schemas.openxmlformats.org/drawingml/2006/table">
            <a:tbl>
              <a:tblPr>
                <a:noFill/>
              </a:tblPr>
              <a:tblGrid>
                <a:gridCol w="1155948">
                  <a:extLst>
                    <a:ext uri="{9D8B030D-6E8A-4147-A177-3AD203B41FA5}">
                      <a16:colId xmlns:a16="http://schemas.microsoft.com/office/drawing/2014/main" val="20000"/>
                    </a:ext>
                  </a:extLst>
                </a:gridCol>
                <a:gridCol w="1976788">
                  <a:extLst>
                    <a:ext uri="{9D8B030D-6E8A-4147-A177-3AD203B41FA5}">
                      <a16:colId xmlns:a16="http://schemas.microsoft.com/office/drawing/2014/main" val="20001"/>
                    </a:ext>
                  </a:extLst>
                </a:gridCol>
              </a:tblGrid>
              <a:tr h="693188">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175" cap="flat" cmpd="sng" algn="ctr">
                      <a:solidFill>
                        <a:schemeClr val="bg1">
                          <a:lumMod val="75000"/>
                        </a:schemeClr>
                      </a:solidFill>
                      <a:prstDash val="solid"/>
                      <a:round/>
                      <a:headEnd type="none" w="med" len="med"/>
                      <a:tailEnd type="none" w="med" len="med"/>
                    </a:lnB>
                  </a:tcPr>
                </a:tc>
                <a:tc>
                  <a:txBody>
                    <a:bodyPr/>
                    <a:lstStyle/>
                    <a:p>
                      <a:pPr marL="0" marR="0" lvl="0" indent="0" algn="just" defTabSz="685800" rtl="0" eaLnBrk="1" latinLnBrk="0" hangingPunct="1">
                        <a:lnSpc>
                          <a:spcPct val="100000"/>
                        </a:lnSpc>
                        <a:spcBef>
                          <a:spcPts val="200"/>
                        </a:spcBef>
                        <a:spcAft>
                          <a:spcPts val="200"/>
                        </a:spcAft>
                        <a:buClr>
                          <a:schemeClr val="accent1"/>
                        </a:buClr>
                        <a:buSzPct val="100000"/>
                        <a:buFontTx/>
                        <a:buNone/>
                      </a:pPr>
                      <a:r>
                        <a:rPr lang="en-GB" sz="800" kern="1200" dirty="0">
                          <a:solidFill>
                            <a:schemeClr val="tx1"/>
                          </a:solidFill>
                          <a:latin typeface="+mn-lt"/>
                          <a:ea typeface="Quattrocento Sans"/>
                          <a:cs typeface="Quattrocento Sans"/>
                          <a:sym typeface="Quattrocento Sans"/>
                        </a:rPr>
                        <a:t>Our Strategic</a:t>
                      </a:r>
                      <a:r>
                        <a:rPr lang="en-GB" sz="800" kern="1200" baseline="0" dirty="0">
                          <a:solidFill>
                            <a:schemeClr val="tx1"/>
                          </a:solidFill>
                          <a:latin typeface="+mn-lt"/>
                          <a:ea typeface="Quattrocento Sans"/>
                          <a:cs typeface="Quattrocento Sans"/>
                          <a:sym typeface="Quattrocento Sans"/>
                        </a:rPr>
                        <a:t> </a:t>
                      </a:r>
                      <a:r>
                        <a:rPr lang="en-GB" sz="800" kern="1200" dirty="0">
                          <a:solidFill>
                            <a:schemeClr val="tx1"/>
                          </a:solidFill>
                          <a:latin typeface="+mn-lt"/>
                          <a:ea typeface="Quattrocento Sans"/>
                          <a:cs typeface="Quattrocento Sans"/>
                          <a:sym typeface="Quattrocento Sans"/>
                        </a:rPr>
                        <a:t>Corporate Finance (SCF) team focuses</a:t>
                      </a:r>
                      <a:r>
                        <a:rPr lang="en-GB" sz="800" kern="1200" baseline="0" dirty="0">
                          <a:solidFill>
                            <a:schemeClr val="tx1"/>
                          </a:solidFill>
                          <a:latin typeface="+mn-lt"/>
                          <a:ea typeface="Quattrocento Sans"/>
                          <a:cs typeface="Quattrocento Sans"/>
                          <a:sym typeface="Quattrocento Sans"/>
                        </a:rPr>
                        <a:t> on advising owner-managed businesses and as such we understand the challenges facing our clients.</a:t>
                      </a:r>
                      <a:endParaRPr lang="en-GB" sz="800" kern="1200" dirty="0">
                        <a:solidFill>
                          <a:schemeClr val="tx1"/>
                        </a:solidFill>
                        <a:latin typeface="+mn-lt"/>
                        <a:ea typeface="Quattrocento Sans"/>
                        <a:cs typeface="Quattrocento Sans"/>
                        <a:sym typeface="Quattrocento Sans"/>
                      </a:endParaRP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93188">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just" rtl="0">
                        <a:lnSpc>
                          <a:spcPct val="100000"/>
                        </a:lnSpc>
                        <a:spcBef>
                          <a:spcPts val="200"/>
                        </a:spcBef>
                        <a:spcAft>
                          <a:spcPts val="200"/>
                        </a:spcAft>
                        <a:buClr>
                          <a:schemeClr val="accent1"/>
                        </a:buClr>
                        <a:buSzPct val="100000"/>
                        <a:buFontTx/>
                        <a:buNone/>
                      </a:pPr>
                      <a:r>
                        <a:rPr lang="en-GB" sz="800" dirty="0">
                          <a:solidFill>
                            <a:schemeClr val="tx1"/>
                          </a:solidFill>
                          <a:latin typeface="+mn-lt"/>
                          <a:ea typeface="Quattrocento Sans"/>
                          <a:cs typeface="Quattrocento Sans"/>
                          <a:sym typeface="Quattrocento Sans"/>
                        </a:rPr>
                        <a:t>The SCF team is led by </a:t>
                      </a:r>
                      <a:r>
                        <a:rPr lang="en-GB" sz="800" b="1" dirty="0">
                          <a:solidFill>
                            <a:schemeClr val="tx1"/>
                          </a:solidFill>
                          <a:latin typeface="+mn-lt"/>
                          <a:ea typeface="Quattrocento Sans"/>
                          <a:cs typeface="Quattrocento Sans"/>
                          <a:sym typeface="Quattrocento Sans"/>
                        </a:rPr>
                        <a:t>four partners</a:t>
                      </a:r>
                      <a:r>
                        <a:rPr lang="en-GB" sz="800" dirty="0">
                          <a:solidFill>
                            <a:schemeClr val="tx1"/>
                          </a:solidFill>
                          <a:latin typeface="+mn-lt"/>
                          <a:ea typeface="Quattrocento Sans"/>
                          <a:cs typeface="Quattrocento Sans"/>
                          <a:sym typeface="Quattrocento Sans"/>
                        </a:rPr>
                        <a:t>, who have a wealth of knowledge and experience across the full corporate finance spectrum.</a:t>
                      </a: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93188">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lvl="0" indent="0" algn="just" defTabSz="685800" rtl="0" eaLnBrk="1" latinLnBrk="0" hangingPunct="1">
                        <a:lnSpc>
                          <a:spcPct val="100000"/>
                        </a:lnSpc>
                        <a:spcBef>
                          <a:spcPts val="200"/>
                        </a:spcBef>
                        <a:spcAft>
                          <a:spcPts val="200"/>
                        </a:spcAft>
                        <a:buClr>
                          <a:schemeClr val="accent1"/>
                        </a:buClr>
                        <a:buSzPct val="100000"/>
                        <a:buFontTx/>
                        <a:buNone/>
                      </a:pPr>
                      <a:r>
                        <a:rPr lang="en-GB" sz="800" kern="1200" dirty="0">
                          <a:solidFill>
                            <a:schemeClr val="tx1"/>
                          </a:solidFill>
                          <a:latin typeface="+mn-lt"/>
                          <a:ea typeface="Quattrocento Sans"/>
                          <a:cs typeface="Quattrocento Sans"/>
                          <a:sym typeface="Quattrocento Sans"/>
                        </a:rPr>
                        <a:t>We have a </a:t>
                      </a:r>
                      <a:r>
                        <a:rPr lang="en-GB" sz="800" b="1" kern="1200" dirty="0">
                          <a:solidFill>
                            <a:schemeClr val="tx1"/>
                          </a:solidFill>
                          <a:latin typeface="+mn-lt"/>
                          <a:ea typeface="Quattrocento Sans"/>
                          <a:cs typeface="Quattrocento Sans"/>
                          <a:sym typeface="Quattrocento Sans"/>
                        </a:rPr>
                        <a:t>broad range</a:t>
                      </a:r>
                      <a:r>
                        <a:rPr lang="en-GB" sz="800" kern="1200" dirty="0">
                          <a:solidFill>
                            <a:schemeClr val="tx1"/>
                          </a:solidFill>
                          <a:latin typeface="+mn-lt"/>
                          <a:ea typeface="Quattrocento Sans"/>
                          <a:cs typeface="Quattrocento Sans"/>
                          <a:sym typeface="Quattrocento Sans"/>
                        </a:rPr>
                        <a:t> of skills and expertise within our team across accounting, corporate finance, financial modelling, business valuation and strategy consulting.</a:t>
                      </a: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93188">
                <a:tc>
                  <a:txBody>
                    <a:bodyPr/>
                    <a:lstStyle/>
                    <a:p>
                      <a:pPr marL="0" marR="0" lvl="0" indent="0" algn="l" rtl="0">
                        <a:lnSpc>
                          <a:spcPct val="110000"/>
                        </a:lnSpc>
                        <a:spcBef>
                          <a:spcPts val="0"/>
                        </a:spcBef>
                        <a:spcAft>
                          <a:spcPts val="0"/>
                        </a:spcAft>
                        <a:buNone/>
                      </a:pPr>
                      <a:endParaRPr sz="800" dirty="0">
                        <a:latin typeface="+mn-lt"/>
                      </a:endParaRPr>
                    </a:p>
                  </a:txBody>
                  <a:tcPr marL="68588"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just" defTabSz="685800" rtl="0" eaLnBrk="1" latinLnBrk="0" hangingPunct="1">
                        <a:lnSpc>
                          <a:spcPct val="100000"/>
                        </a:lnSpc>
                        <a:spcBef>
                          <a:spcPts val="200"/>
                        </a:spcBef>
                        <a:spcAft>
                          <a:spcPts val="200"/>
                        </a:spcAft>
                        <a:buClr>
                          <a:schemeClr val="accent1"/>
                        </a:buClr>
                        <a:buSzPct val="100000"/>
                        <a:buFontTx/>
                        <a:buNone/>
                      </a:pPr>
                      <a:r>
                        <a:rPr lang="en-GB" sz="800" kern="1200" dirty="0">
                          <a:solidFill>
                            <a:schemeClr val="tx1"/>
                          </a:solidFill>
                          <a:latin typeface="+mn-lt"/>
                          <a:ea typeface="Quattrocento Sans"/>
                          <a:cs typeface="Quattrocento Sans"/>
                          <a:sym typeface="Quattrocento Sans"/>
                        </a:rPr>
                        <a:t>Price Bailey’s SCF team has a </a:t>
                      </a:r>
                      <a:r>
                        <a:rPr lang="en-GB" sz="800" b="1" kern="1200" dirty="0">
                          <a:solidFill>
                            <a:schemeClr val="tx1"/>
                          </a:solidFill>
                          <a:latin typeface="+mn-lt"/>
                          <a:ea typeface="Quattrocento Sans"/>
                          <a:cs typeface="Quattrocento Sans"/>
                          <a:sym typeface="Quattrocento Sans"/>
                        </a:rPr>
                        <a:t>track record </a:t>
                      </a:r>
                      <a:r>
                        <a:rPr lang="en-GB" sz="800" kern="1200" dirty="0">
                          <a:solidFill>
                            <a:schemeClr val="tx1"/>
                          </a:solidFill>
                          <a:latin typeface="+mn-lt"/>
                          <a:ea typeface="Quattrocento Sans"/>
                          <a:cs typeface="Quattrocento Sans"/>
                          <a:sym typeface="Quattrocento Sans"/>
                        </a:rPr>
                        <a:t>of successful</a:t>
                      </a:r>
                      <a:r>
                        <a:rPr lang="en-GB" sz="800" kern="1200" baseline="0" dirty="0">
                          <a:solidFill>
                            <a:schemeClr val="tx1"/>
                          </a:solidFill>
                          <a:latin typeface="+mn-lt"/>
                          <a:ea typeface="Quattrocento Sans"/>
                          <a:cs typeface="Quattrocento Sans"/>
                          <a:sym typeface="Quattrocento Sans"/>
                        </a:rPr>
                        <a:t> deal completions which provides its own reference point for industry insight.</a:t>
                      </a:r>
                      <a:endParaRPr sz="800" kern="1200" dirty="0">
                        <a:solidFill>
                          <a:schemeClr val="tx1"/>
                        </a:solidFill>
                        <a:latin typeface="+mn-lt"/>
                        <a:ea typeface="Quattrocento Sans"/>
                        <a:cs typeface="Quattrocento Sans"/>
                        <a:sym typeface="Quattrocento Sans"/>
                      </a:endParaRPr>
                    </a:p>
                  </a:txBody>
                  <a:tcPr marL="0" marR="68588" marT="34294" marB="34294"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175" cap="flat" cmpd="sng" algn="ctr">
                      <a:solidFill>
                        <a:schemeClr val="bg1">
                          <a:lumMod val="75000"/>
                        </a:scheme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24" name="Google Shape;1987;p11">
            <a:extLst>
              <a:ext uri="{FF2B5EF4-FFF2-40B4-BE49-F238E27FC236}">
                <a16:creationId xmlns:a16="http://schemas.microsoft.com/office/drawing/2014/main" id="{6EB1654D-F1A6-4617-AD92-233DD60CA240}"/>
              </a:ext>
            </a:extLst>
          </p:cNvPr>
          <p:cNvSpPr/>
          <p:nvPr/>
        </p:nvSpPr>
        <p:spPr>
          <a:xfrm>
            <a:off x="3689264" y="1326276"/>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Clients</a:t>
            </a:r>
          </a:p>
        </p:txBody>
      </p:sp>
      <p:sp>
        <p:nvSpPr>
          <p:cNvPr id="325" name="Google Shape;1987;p11">
            <a:extLst>
              <a:ext uri="{FF2B5EF4-FFF2-40B4-BE49-F238E27FC236}">
                <a16:creationId xmlns:a16="http://schemas.microsoft.com/office/drawing/2014/main" id="{6EB1654D-F1A6-4617-AD92-233DD60CA240}"/>
              </a:ext>
            </a:extLst>
          </p:cNvPr>
          <p:cNvSpPr/>
          <p:nvPr/>
        </p:nvSpPr>
        <p:spPr>
          <a:xfrm>
            <a:off x="3689264" y="2049646"/>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Experience</a:t>
            </a:r>
            <a:endParaRPr kumimoji="0" sz="825"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sp>
        <p:nvSpPr>
          <p:cNvPr id="326" name="Google Shape;1987;p11">
            <a:extLst>
              <a:ext uri="{FF2B5EF4-FFF2-40B4-BE49-F238E27FC236}">
                <a16:creationId xmlns:a16="http://schemas.microsoft.com/office/drawing/2014/main" id="{6EB1654D-F1A6-4617-AD92-233DD60CA240}"/>
              </a:ext>
            </a:extLst>
          </p:cNvPr>
          <p:cNvSpPr/>
          <p:nvPr/>
        </p:nvSpPr>
        <p:spPr>
          <a:xfrm>
            <a:off x="3689264" y="2736288"/>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Skills</a:t>
            </a:r>
            <a:endParaRPr kumimoji="0" sz="825"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sp>
        <p:nvSpPr>
          <p:cNvPr id="327" name="Google Shape;1987;p11">
            <a:extLst>
              <a:ext uri="{FF2B5EF4-FFF2-40B4-BE49-F238E27FC236}">
                <a16:creationId xmlns:a16="http://schemas.microsoft.com/office/drawing/2014/main" id="{6EB1654D-F1A6-4617-AD92-233DD60CA240}"/>
              </a:ext>
            </a:extLst>
          </p:cNvPr>
          <p:cNvSpPr/>
          <p:nvPr/>
        </p:nvSpPr>
        <p:spPr>
          <a:xfrm>
            <a:off x="3689264" y="3426312"/>
            <a:ext cx="934793" cy="375300"/>
          </a:xfrm>
          <a:prstGeom prst="homePlate">
            <a:avLst>
              <a:gd name="adj" fmla="val 37273"/>
            </a:avLst>
          </a:prstGeom>
          <a:solidFill>
            <a:schemeClr val="accent3">
              <a:lumMod val="75000"/>
            </a:schemeClr>
          </a:solidFill>
          <a:ln>
            <a:noFill/>
          </a:ln>
        </p:spPr>
        <p:txBody>
          <a:bodyPr spcFirstLastPara="1" wrap="square" lIns="108000" tIns="0" rIns="0" bIns="0" anchor="ctr" anchorCtr="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rPr>
              <a:t>Deal Success</a:t>
            </a:r>
            <a:endParaRPr kumimoji="0" sz="825" b="1" i="0" u="none" strike="noStrike" kern="1200" cap="none" spc="0" normalizeH="0" baseline="0" noProof="0" dirty="0">
              <a:ln>
                <a:noFill/>
              </a:ln>
              <a:solidFill>
                <a:schemeClr val="bg1"/>
              </a:solidFill>
              <a:effectLst/>
              <a:uLnTx/>
              <a:uFillTx/>
              <a:latin typeface="Calibri Light"/>
              <a:ea typeface="Quattrocento Sans"/>
              <a:cs typeface="Quattrocento Sans"/>
              <a:sym typeface="Quattrocento Sans"/>
            </a:endParaRPr>
          </a:p>
        </p:txBody>
      </p:sp>
      <p:grpSp>
        <p:nvGrpSpPr>
          <p:cNvPr id="329" name="Group 328"/>
          <p:cNvGrpSpPr/>
          <p:nvPr/>
        </p:nvGrpSpPr>
        <p:grpSpPr>
          <a:xfrm>
            <a:off x="7311893" y="2691243"/>
            <a:ext cx="767666" cy="648000"/>
            <a:chOff x="6928138" y="1406465"/>
            <a:chExt cx="648000" cy="648000"/>
          </a:xfrm>
        </p:grpSpPr>
        <p:sp>
          <p:nvSpPr>
            <p:cNvPr id="312" name="Google Shape;648;p2">
              <a:extLst>
                <a:ext uri="{FF2B5EF4-FFF2-40B4-BE49-F238E27FC236}">
                  <a16:creationId xmlns:a16="http://schemas.microsoft.com/office/drawing/2014/main" id="{EB5C9D14-EDFA-429A-AD28-F75D28E0DF9A}"/>
                </a:ext>
              </a:extLst>
            </p:cNvPr>
            <p:cNvSpPr/>
            <p:nvPr/>
          </p:nvSpPr>
          <p:spPr>
            <a:xfrm>
              <a:off x="6976417" y="1654545"/>
              <a:ext cx="551124" cy="161583"/>
            </a:xfrm>
            <a:prstGeom prst="rect">
              <a:avLst/>
            </a:prstGeom>
            <a:solidFill>
              <a:schemeClr val="lt1"/>
            </a:solidFill>
            <a:ln>
              <a:noFill/>
            </a:ln>
          </p:spPr>
          <p:txBody>
            <a:bodyPr spcFirstLastPara="1" wrap="square" lIns="0" tIns="0" rIns="0" bIns="0" anchor="ctr" anchorCtr="0">
              <a:spAutoFit/>
            </a:bodyPr>
            <a:lstStyle/>
            <a:p>
              <a:pPr marL="0" marR="0" lvl="0" indent="0" algn="ctr" defTabSz="342900" rtl="0" eaLnBrk="1" fontAlgn="auto" latinLnBrk="0" hangingPunct="1">
                <a:lnSpc>
                  <a:spcPct val="100000"/>
                </a:lnSpc>
                <a:spcBef>
                  <a:spcPts val="0"/>
                </a:spcBef>
                <a:spcAft>
                  <a:spcPts val="0"/>
                </a:spcAft>
                <a:buClr>
                  <a:srgbClr val="03C5AE"/>
                </a:buClr>
                <a:buSzTx/>
                <a:buFontTx/>
                <a:buNone/>
                <a:tabLst/>
                <a:defRPr/>
              </a:pPr>
              <a:r>
                <a:rPr kumimoji="0" lang="en-US" sz="1050" b="1" i="1" u="none" strike="noStrike" kern="1200" cap="none" spc="0" normalizeH="0" baseline="0" noProof="0" dirty="0">
                  <a:ln>
                    <a:noFill/>
                  </a:ln>
                  <a:solidFill>
                    <a:srgbClr val="106C6E"/>
                  </a:solidFill>
                  <a:effectLst/>
                  <a:uLnTx/>
                  <a:uFillTx/>
                  <a:latin typeface="Calibri Light"/>
                  <a:ea typeface="+mn-ea"/>
                  <a:cs typeface="+mn-cs"/>
                </a:rPr>
                <a:t>M&amp;A</a:t>
              </a:r>
            </a:p>
          </p:txBody>
        </p:sp>
        <p:sp>
          <p:nvSpPr>
            <p:cNvPr id="328" name="Hexagon 327"/>
            <p:cNvSpPr/>
            <p:nvPr/>
          </p:nvSpPr>
          <p:spPr>
            <a:xfrm>
              <a:off x="6928138" y="1406465"/>
              <a:ext cx="648000" cy="648000"/>
            </a:xfrm>
            <a:prstGeom prst="hexagon">
              <a:avLst/>
            </a:prstGeom>
            <a:noFill/>
            <a:ln w="38100">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330" name="Group 329"/>
          <p:cNvGrpSpPr/>
          <p:nvPr/>
        </p:nvGrpSpPr>
        <p:grpSpPr>
          <a:xfrm>
            <a:off x="7308303" y="1254502"/>
            <a:ext cx="767666" cy="648000"/>
            <a:chOff x="6905554" y="1406465"/>
            <a:chExt cx="648000" cy="648000"/>
          </a:xfrm>
        </p:grpSpPr>
        <p:sp>
          <p:nvSpPr>
            <p:cNvPr id="332" name="Hexagon 331"/>
            <p:cNvSpPr/>
            <p:nvPr/>
          </p:nvSpPr>
          <p:spPr>
            <a:xfrm>
              <a:off x="6905554" y="1406465"/>
              <a:ext cx="648000" cy="648000"/>
            </a:xfrm>
            <a:prstGeom prst="hexagon">
              <a:avLst/>
            </a:prstGeom>
            <a:solidFill>
              <a:srgbClr val="008080"/>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31" name="Google Shape;648;p2">
              <a:extLst>
                <a:ext uri="{FF2B5EF4-FFF2-40B4-BE49-F238E27FC236}">
                  <a16:creationId xmlns:a16="http://schemas.microsoft.com/office/drawing/2014/main" id="{EB5C9D14-EDFA-429A-AD28-F75D28E0DF9A}"/>
                </a:ext>
              </a:extLst>
            </p:cNvPr>
            <p:cNvSpPr/>
            <p:nvPr/>
          </p:nvSpPr>
          <p:spPr>
            <a:xfrm>
              <a:off x="6953834" y="1654545"/>
              <a:ext cx="551124" cy="161583"/>
            </a:xfrm>
            <a:prstGeom prst="rect">
              <a:avLst/>
            </a:prstGeom>
            <a:noFill/>
            <a:ln>
              <a:noFill/>
            </a:ln>
          </p:spPr>
          <p:txBody>
            <a:bodyPr spcFirstLastPara="1" wrap="square" lIns="0" tIns="0" rIns="0" bIns="0" anchor="ctr" anchorCtr="0">
              <a:spAutoFit/>
            </a:bodyPr>
            <a:lstStyle/>
            <a:p>
              <a:pPr marL="0" marR="0" lvl="0" indent="0" algn="ctr" defTabSz="342900" rtl="0" eaLnBrk="1" fontAlgn="auto" latinLnBrk="0" hangingPunct="1">
                <a:lnSpc>
                  <a:spcPct val="100000"/>
                </a:lnSpc>
                <a:spcBef>
                  <a:spcPts val="0"/>
                </a:spcBef>
                <a:spcAft>
                  <a:spcPts val="0"/>
                </a:spcAft>
                <a:buClr>
                  <a:srgbClr val="03C5AE"/>
                </a:buClr>
                <a:buSzTx/>
                <a:buFontTx/>
                <a:buNone/>
                <a:tabLst/>
                <a:defRPr/>
              </a:pPr>
              <a:r>
                <a:rPr kumimoji="0" lang="en-US" sz="1050" b="1" i="1" u="none" strike="noStrike" kern="1200" cap="none" spc="0" normalizeH="0" baseline="0" noProof="0" dirty="0">
                  <a:ln>
                    <a:noFill/>
                  </a:ln>
                  <a:solidFill>
                    <a:schemeClr val="bg1"/>
                  </a:solidFill>
                  <a:effectLst/>
                  <a:uLnTx/>
                  <a:uFillTx/>
                  <a:latin typeface="Calibri Light"/>
                  <a:ea typeface="+mn-ea"/>
                  <a:cs typeface="+mn-cs"/>
                </a:rPr>
                <a:t>Valuations</a:t>
              </a:r>
            </a:p>
          </p:txBody>
        </p:sp>
      </p:grpSp>
      <p:grpSp>
        <p:nvGrpSpPr>
          <p:cNvPr id="333" name="Group 332"/>
          <p:cNvGrpSpPr/>
          <p:nvPr/>
        </p:nvGrpSpPr>
        <p:grpSpPr>
          <a:xfrm>
            <a:off x="7317033" y="1979256"/>
            <a:ext cx="767666" cy="648000"/>
            <a:chOff x="6928138" y="1406465"/>
            <a:chExt cx="648000" cy="648000"/>
          </a:xfrm>
        </p:grpSpPr>
        <p:sp>
          <p:nvSpPr>
            <p:cNvPr id="334" name="Google Shape;648;p2">
              <a:extLst>
                <a:ext uri="{FF2B5EF4-FFF2-40B4-BE49-F238E27FC236}">
                  <a16:creationId xmlns:a16="http://schemas.microsoft.com/office/drawing/2014/main" id="{EB5C9D14-EDFA-429A-AD28-F75D28E0DF9A}"/>
                </a:ext>
              </a:extLst>
            </p:cNvPr>
            <p:cNvSpPr/>
            <p:nvPr/>
          </p:nvSpPr>
          <p:spPr>
            <a:xfrm>
              <a:off x="6976417" y="1654545"/>
              <a:ext cx="551124" cy="161583"/>
            </a:xfrm>
            <a:prstGeom prst="rect">
              <a:avLst/>
            </a:prstGeom>
            <a:solidFill>
              <a:schemeClr val="lt1"/>
            </a:solidFill>
            <a:ln>
              <a:noFill/>
            </a:ln>
          </p:spPr>
          <p:txBody>
            <a:bodyPr spcFirstLastPara="1" wrap="square" lIns="0" tIns="0" rIns="0" bIns="0" anchor="ctr" anchorCtr="0">
              <a:spAutoFit/>
            </a:bodyPr>
            <a:lstStyle/>
            <a:p>
              <a:pPr marL="0" marR="0" lvl="0" indent="0" algn="ctr" defTabSz="342900" rtl="0" eaLnBrk="1" fontAlgn="auto" latinLnBrk="0" hangingPunct="1">
                <a:lnSpc>
                  <a:spcPct val="100000"/>
                </a:lnSpc>
                <a:spcBef>
                  <a:spcPts val="0"/>
                </a:spcBef>
                <a:spcAft>
                  <a:spcPts val="0"/>
                </a:spcAft>
                <a:buClr>
                  <a:srgbClr val="03C5AE"/>
                </a:buClr>
                <a:buSzTx/>
                <a:buFontTx/>
                <a:buNone/>
                <a:tabLst/>
                <a:defRPr/>
              </a:pPr>
              <a:r>
                <a:rPr kumimoji="0" lang="en-US" sz="1050" b="1" i="1" u="none" strike="noStrike" kern="1200" cap="none" spc="0" normalizeH="0" baseline="0" noProof="0" dirty="0">
                  <a:ln>
                    <a:noFill/>
                  </a:ln>
                  <a:solidFill>
                    <a:srgbClr val="106C6E"/>
                  </a:solidFill>
                  <a:effectLst/>
                  <a:uLnTx/>
                  <a:uFillTx/>
                  <a:latin typeface="Calibri Light"/>
                  <a:ea typeface="+mn-ea"/>
                  <a:cs typeface="+mn-cs"/>
                </a:rPr>
                <a:t>Fundraising</a:t>
              </a:r>
            </a:p>
          </p:txBody>
        </p:sp>
        <p:sp>
          <p:nvSpPr>
            <p:cNvPr id="335" name="Hexagon 334"/>
            <p:cNvSpPr/>
            <p:nvPr/>
          </p:nvSpPr>
          <p:spPr>
            <a:xfrm>
              <a:off x="6928138" y="1406465"/>
              <a:ext cx="648000" cy="648000"/>
            </a:xfrm>
            <a:prstGeom prst="hexagon">
              <a:avLst/>
            </a:prstGeom>
            <a:noFill/>
            <a:ln w="38100">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336" name="Group 335"/>
          <p:cNvGrpSpPr/>
          <p:nvPr/>
        </p:nvGrpSpPr>
        <p:grpSpPr>
          <a:xfrm>
            <a:off x="7981047" y="2344378"/>
            <a:ext cx="767666" cy="648000"/>
            <a:chOff x="6928138" y="1406465"/>
            <a:chExt cx="648000" cy="648000"/>
          </a:xfrm>
        </p:grpSpPr>
        <p:sp>
          <p:nvSpPr>
            <p:cNvPr id="337" name="Google Shape;648;p2">
              <a:extLst>
                <a:ext uri="{FF2B5EF4-FFF2-40B4-BE49-F238E27FC236}">
                  <a16:creationId xmlns:a16="http://schemas.microsoft.com/office/drawing/2014/main" id="{EB5C9D14-EDFA-429A-AD28-F75D28E0DF9A}"/>
                </a:ext>
              </a:extLst>
            </p:cNvPr>
            <p:cNvSpPr/>
            <p:nvPr/>
          </p:nvSpPr>
          <p:spPr>
            <a:xfrm>
              <a:off x="6976417" y="1573754"/>
              <a:ext cx="551124" cy="323165"/>
            </a:xfrm>
            <a:prstGeom prst="rect">
              <a:avLst/>
            </a:prstGeom>
            <a:solidFill>
              <a:schemeClr val="lt1"/>
            </a:solidFill>
            <a:ln>
              <a:noFill/>
            </a:ln>
          </p:spPr>
          <p:txBody>
            <a:bodyPr spcFirstLastPara="1" wrap="square" lIns="0" tIns="0" rIns="0" bIns="0" anchor="ctr" anchorCtr="0">
              <a:spAutoFit/>
            </a:bodyPr>
            <a:lstStyle/>
            <a:p>
              <a:pPr marL="0" marR="0" lvl="0" indent="0" algn="ctr" defTabSz="342900" rtl="0" eaLnBrk="1" fontAlgn="auto" latinLnBrk="0" hangingPunct="1">
                <a:lnSpc>
                  <a:spcPct val="100000"/>
                </a:lnSpc>
                <a:spcBef>
                  <a:spcPts val="0"/>
                </a:spcBef>
                <a:spcAft>
                  <a:spcPts val="0"/>
                </a:spcAft>
                <a:buClr>
                  <a:srgbClr val="03C5AE"/>
                </a:buClr>
                <a:buSzTx/>
                <a:buFontTx/>
                <a:buNone/>
                <a:tabLst/>
                <a:defRPr/>
              </a:pPr>
              <a:r>
                <a:rPr kumimoji="0" lang="en-US" sz="1050" b="1" i="1" u="none" strike="noStrike" kern="1200" cap="none" spc="0" normalizeH="0" baseline="0" noProof="0" dirty="0">
                  <a:ln>
                    <a:noFill/>
                  </a:ln>
                  <a:solidFill>
                    <a:srgbClr val="106C6E"/>
                  </a:solidFill>
                  <a:effectLst/>
                  <a:uLnTx/>
                  <a:uFillTx/>
                  <a:latin typeface="Calibri Light"/>
                  <a:ea typeface="+mn-ea"/>
                  <a:cs typeface="+mn-cs"/>
                </a:rPr>
                <a:t>Financial Modelling</a:t>
              </a:r>
            </a:p>
          </p:txBody>
        </p:sp>
        <p:sp>
          <p:nvSpPr>
            <p:cNvPr id="338" name="Hexagon 337"/>
            <p:cNvSpPr/>
            <p:nvPr/>
          </p:nvSpPr>
          <p:spPr>
            <a:xfrm>
              <a:off x="6928138" y="1406465"/>
              <a:ext cx="648000" cy="648000"/>
            </a:xfrm>
            <a:prstGeom prst="hexagon">
              <a:avLst/>
            </a:prstGeom>
            <a:noFill/>
            <a:ln w="38100">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Light"/>
                <a:ea typeface="+mn-ea"/>
                <a:cs typeface="+mn-cs"/>
              </a:endParaRPr>
            </a:p>
          </p:txBody>
        </p:sp>
      </p:grpSp>
      <p:grpSp>
        <p:nvGrpSpPr>
          <p:cNvPr id="345" name="Group 344"/>
          <p:cNvGrpSpPr/>
          <p:nvPr/>
        </p:nvGrpSpPr>
        <p:grpSpPr>
          <a:xfrm>
            <a:off x="7980859" y="3058320"/>
            <a:ext cx="767666" cy="648000"/>
            <a:chOff x="6928138" y="1406465"/>
            <a:chExt cx="648000" cy="648000"/>
          </a:xfrm>
        </p:grpSpPr>
        <p:sp>
          <p:nvSpPr>
            <p:cNvPr id="346" name="Google Shape;648;p2">
              <a:extLst>
                <a:ext uri="{FF2B5EF4-FFF2-40B4-BE49-F238E27FC236}">
                  <a16:creationId xmlns:a16="http://schemas.microsoft.com/office/drawing/2014/main" id="{EB5C9D14-EDFA-429A-AD28-F75D28E0DF9A}"/>
                </a:ext>
              </a:extLst>
            </p:cNvPr>
            <p:cNvSpPr/>
            <p:nvPr/>
          </p:nvSpPr>
          <p:spPr>
            <a:xfrm>
              <a:off x="6976417" y="1492963"/>
              <a:ext cx="551124" cy="484748"/>
            </a:xfrm>
            <a:prstGeom prst="rect">
              <a:avLst/>
            </a:prstGeom>
            <a:solidFill>
              <a:schemeClr val="lt1"/>
            </a:solidFill>
            <a:ln>
              <a:noFill/>
            </a:ln>
          </p:spPr>
          <p:txBody>
            <a:bodyPr spcFirstLastPara="1" wrap="square" lIns="0" tIns="0" rIns="0" bIns="0" anchor="ctr" anchorCtr="0">
              <a:spAutoFit/>
            </a:bodyPr>
            <a:lstStyle/>
            <a:p>
              <a:pPr marL="0" marR="0" lvl="0" indent="0" algn="ctr" defTabSz="342900" rtl="0" eaLnBrk="1" fontAlgn="auto" latinLnBrk="0" hangingPunct="1">
                <a:lnSpc>
                  <a:spcPct val="100000"/>
                </a:lnSpc>
                <a:spcBef>
                  <a:spcPts val="0"/>
                </a:spcBef>
                <a:spcAft>
                  <a:spcPts val="0"/>
                </a:spcAft>
                <a:buClr>
                  <a:srgbClr val="03C5AE"/>
                </a:buClr>
                <a:buSzTx/>
                <a:buFontTx/>
                <a:buNone/>
                <a:tabLst/>
                <a:defRPr/>
              </a:pPr>
              <a:r>
                <a:rPr kumimoji="0" lang="en-US" sz="1050" b="1" i="1" u="none" strike="noStrike" kern="1200" cap="none" spc="0" normalizeH="0" baseline="0" noProof="0" dirty="0">
                  <a:ln>
                    <a:noFill/>
                  </a:ln>
                  <a:solidFill>
                    <a:srgbClr val="106C6E"/>
                  </a:solidFill>
                  <a:effectLst/>
                  <a:uLnTx/>
                  <a:uFillTx/>
                  <a:latin typeface="Calibri Light"/>
                  <a:ea typeface="+mn-ea"/>
                  <a:cs typeface="+mn-cs"/>
                </a:rPr>
                <a:t>Financial Due Diligence</a:t>
              </a:r>
            </a:p>
          </p:txBody>
        </p:sp>
        <p:sp>
          <p:nvSpPr>
            <p:cNvPr id="347" name="Hexagon 346"/>
            <p:cNvSpPr/>
            <p:nvPr/>
          </p:nvSpPr>
          <p:spPr>
            <a:xfrm>
              <a:off x="6928138" y="1406465"/>
              <a:ext cx="648000" cy="648000"/>
            </a:xfrm>
            <a:prstGeom prst="hexagon">
              <a:avLst/>
            </a:prstGeom>
            <a:noFill/>
            <a:ln w="38100">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Light"/>
                <a:ea typeface="+mn-ea"/>
                <a:cs typeface="+mn-cs"/>
              </a:endParaRPr>
            </a:p>
          </p:txBody>
        </p:sp>
      </p:grpSp>
      <p:pic>
        <p:nvPicPr>
          <p:cNvPr id="5" name="Picture 4">
            <a:extLst>
              <a:ext uri="{FF2B5EF4-FFF2-40B4-BE49-F238E27FC236}">
                <a16:creationId xmlns:a16="http://schemas.microsoft.com/office/drawing/2014/main" id="{F33438FB-3360-F0EA-3BB4-5AB66B7D9CB9}"/>
              </a:ext>
            </a:extLst>
          </p:cNvPr>
          <p:cNvPicPr>
            <a:picLocks noChangeAspect="1"/>
          </p:cNvPicPr>
          <p:nvPr/>
        </p:nvPicPr>
        <p:blipFill>
          <a:blip r:embed="rId6"/>
          <a:stretch>
            <a:fillRect/>
          </a:stretch>
        </p:blipFill>
        <p:spPr>
          <a:xfrm>
            <a:off x="2873025" y="4085013"/>
            <a:ext cx="710697" cy="706589"/>
          </a:xfrm>
          <a:prstGeom prst="rect">
            <a:avLst/>
          </a:prstGeom>
        </p:spPr>
      </p:pic>
      <p:pic>
        <p:nvPicPr>
          <p:cNvPr id="7" name="Picture 6">
            <a:extLst>
              <a:ext uri="{FF2B5EF4-FFF2-40B4-BE49-F238E27FC236}">
                <a16:creationId xmlns:a16="http://schemas.microsoft.com/office/drawing/2014/main" id="{EC38DB60-BF5F-C4D8-3B63-08BA25A439D7}"/>
              </a:ext>
            </a:extLst>
          </p:cNvPr>
          <p:cNvPicPr>
            <a:picLocks noChangeAspect="1"/>
          </p:cNvPicPr>
          <p:nvPr/>
        </p:nvPicPr>
        <p:blipFill>
          <a:blip r:embed="rId7"/>
          <a:stretch>
            <a:fillRect/>
          </a:stretch>
        </p:blipFill>
        <p:spPr>
          <a:xfrm>
            <a:off x="4522361" y="4087319"/>
            <a:ext cx="432178" cy="701977"/>
          </a:xfrm>
          <a:prstGeom prst="rect">
            <a:avLst/>
          </a:prstGeom>
        </p:spPr>
      </p:pic>
      <p:pic>
        <p:nvPicPr>
          <p:cNvPr id="12" name="Picture 11">
            <a:extLst>
              <a:ext uri="{FF2B5EF4-FFF2-40B4-BE49-F238E27FC236}">
                <a16:creationId xmlns:a16="http://schemas.microsoft.com/office/drawing/2014/main" id="{1CB969DD-E1EE-5B97-4979-D42BC4350FE8}"/>
              </a:ext>
            </a:extLst>
          </p:cNvPr>
          <p:cNvPicPr>
            <a:picLocks noChangeAspect="1"/>
          </p:cNvPicPr>
          <p:nvPr/>
        </p:nvPicPr>
        <p:blipFill>
          <a:blip r:embed="rId8"/>
          <a:stretch>
            <a:fillRect/>
          </a:stretch>
        </p:blipFill>
        <p:spPr>
          <a:xfrm>
            <a:off x="5893178" y="4085139"/>
            <a:ext cx="710697" cy="706337"/>
          </a:xfrm>
          <a:prstGeom prst="rect">
            <a:avLst/>
          </a:prstGeom>
        </p:spPr>
      </p:pic>
      <p:pic>
        <p:nvPicPr>
          <p:cNvPr id="14" name="Picture 13">
            <a:extLst>
              <a:ext uri="{FF2B5EF4-FFF2-40B4-BE49-F238E27FC236}">
                <a16:creationId xmlns:a16="http://schemas.microsoft.com/office/drawing/2014/main" id="{F2B59E9E-BC2C-A8A8-07A4-CB7F4B468E96}"/>
              </a:ext>
            </a:extLst>
          </p:cNvPr>
          <p:cNvPicPr>
            <a:picLocks noChangeAspect="1"/>
          </p:cNvPicPr>
          <p:nvPr/>
        </p:nvPicPr>
        <p:blipFill>
          <a:blip r:embed="rId9"/>
          <a:stretch>
            <a:fillRect/>
          </a:stretch>
        </p:blipFill>
        <p:spPr>
          <a:xfrm>
            <a:off x="3697693" y="4082959"/>
            <a:ext cx="710697" cy="710697"/>
          </a:xfrm>
          <a:prstGeom prst="rect">
            <a:avLst/>
          </a:prstGeom>
        </p:spPr>
      </p:pic>
      <p:pic>
        <p:nvPicPr>
          <p:cNvPr id="11" name="Picture 5">
            <a:extLst>
              <a:ext uri="{FF2B5EF4-FFF2-40B4-BE49-F238E27FC236}">
                <a16:creationId xmlns:a16="http://schemas.microsoft.com/office/drawing/2014/main" id="{B1053407-9AC4-37F5-AB1C-1786273FA26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6902" y="4153210"/>
            <a:ext cx="650544" cy="570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4" descr="Image result for national firm of the year accounting 2018">
            <a:extLst>
              <a:ext uri="{FF2B5EF4-FFF2-40B4-BE49-F238E27FC236}">
                <a16:creationId xmlns:a16="http://schemas.microsoft.com/office/drawing/2014/main" id="{5BB71C70-722B-4FE4-47BA-F2B8F06D00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2738" y="4153210"/>
            <a:ext cx="570195" cy="570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pricebailey.co.uk/wp-content/uploads/2023/03/GAE2023-300x214.png">
            <a:extLst>
              <a:ext uri="{FF2B5EF4-FFF2-40B4-BE49-F238E27FC236}">
                <a16:creationId xmlns:a16="http://schemas.microsoft.com/office/drawing/2014/main" id="{6654D899-FEBD-EE20-0DF7-03FFEC54C4D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398" r="11286"/>
          <a:stretch/>
        </p:blipFill>
        <p:spPr bwMode="auto">
          <a:xfrm>
            <a:off x="251520" y="4070210"/>
            <a:ext cx="787623" cy="736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FD97D3A-C4BD-A836-E693-CEE086C79E97}"/>
              </a:ext>
            </a:extLst>
          </p:cNvPr>
          <p:cNvPicPr>
            <a:picLocks noChangeAspect="1"/>
          </p:cNvPicPr>
          <p:nvPr/>
        </p:nvPicPr>
        <p:blipFill>
          <a:blip r:embed="rId13"/>
          <a:stretch>
            <a:fillRect/>
          </a:stretch>
        </p:blipFill>
        <p:spPr>
          <a:xfrm>
            <a:off x="1153114" y="4270406"/>
            <a:ext cx="620380" cy="335802"/>
          </a:xfrm>
          <a:prstGeom prst="rect">
            <a:avLst/>
          </a:prstGeom>
        </p:spPr>
      </p:pic>
      <p:pic>
        <p:nvPicPr>
          <p:cNvPr id="9" name="Picture 8">
            <a:extLst>
              <a:ext uri="{FF2B5EF4-FFF2-40B4-BE49-F238E27FC236}">
                <a16:creationId xmlns:a16="http://schemas.microsoft.com/office/drawing/2014/main" id="{F3D36140-4D1A-0068-CB67-D5DEB1F25FAF}"/>
              </a:ext>
            </a:extLst>
          </p:cNvPr>
          <p:cNvPicPr>
            <a:picLocks noChangeAspect="1"/>
          </p:cNvPicPr>
          <p:nvPr/>
        </p:nvPicPr>
        <p:blipFill>
          <a:blip r:embed="rId14"/>
          <a:stretch>
            <a:fillRect/>
          </a:stretch>
        </p:blipFill>
        <p:spPr>
          <a:xfrm>
            <a:off x="1887465" y="4294315"/>
            <a:ext cx="871589" cy="287984"/>
          </a:xfrm>
          <a:prstGeom prst="rect">
            <a:avLst/>
          </a:prstGeom>
        </p:spPr>
      </p:pic>
      <p:sp>
        <p:nvSpPr>
          <p:cNvPr id="10" name="TextBox 3">
            <a:extLst>
              <a:ext uri="{FF2B5EF4-FFF2-40B4-BE49-F238E27FC236}">
                <a16:creationId xmlns:a16="http://schemas.microsoft.com/office/drawing/2014/main" id="{65E9CA99-F159-5A60-F573-B737AE5AD613}"/>
              </a:ext>
            </a:extLst>
          </p:cNvPr>
          <p:cNvSpPr txBox="1"/>
          <p:nvPr>
            <p:custDataLst>
              <p:tags r:id="rId1"/>
            </p:custDataLst>
          </p:nvPr>
        </p:nvSpPr>
        <p:spPr>
          <a:xfrm>
            <a:off x="6516216" y="4832598"/>
            <a:ext cx="2232497" cy="115416"/>
          </a:xfrm>
          <a:prstGeom prst="rect">
            <a:avLst/>
          </a:prstGeom>
          <a:noFill/>
        </p:spPr>
        <p:txBody>
          <a:bodyPr vert="horz" wrap="square" lIns="0" tIns="0" rIns="0" bIns="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endParaRPr lang="en-GB" sz="750" dirty="0"/>
          </a:p>
        </p:txBody>
      </p:sp>
      <p:grpSp>
        <p:nvGrpSpPr>
          <p:cNvPr id="16" name="Group 15">
            <a:extLst>
              <a:ext uri="{FF2B5EF4-FFF2-40B4-BE49-F238E27FC236}">
                <a16:creationId xmlns:a16="http://schemas.microsoft.com/office/drawing/2014/main" id="{6F82C733-026C-B66A-7674-78A9B779E783}"/>
              </a:ext>
            </a:extLst>
          </p:cNvPr>
          <p:cNvGrpSpPr/>
          <p:nvPr/>
        </p:nvGrpSpPr>
        <p:grpSpPr>
          <a:xfrm>
            <a:off x="7980859" y="1620820"/>
            <a:ext cx="767666" cy="648000"/>
            <a:chOff x="7359842" y="895629"/>
            <a:chExt cx="648000" cy="648000"/>
          </a:xfrm>
        </p:grpSpPr>
        <p:sp>
          <p:nvSpPr>
            <p:cNvPr id="21" name="Google Shape;648;p2">
              <a:extLst>
                <a:ext uri="{FF2B5EF4-FFF2-40B4-BE49-F238E27FC236}">
                  <a16:creationId xmlns:a16="http://schemas.microsoft.com/office/drawing/2014/main" id="{9889AB25-D860-8598-E8D0-D216222151AB}"/>
                </a:ext>
              </a:extLst>
            </p:cNvPr>
            <p:cNvSpPr/>
            <p:nvPr/>
          </p:nvSpPr>
          <p:spPr>
            <a:xfrm>
              <a:off x="7408120" y="982127"/>
              <a:ext cx="551124" cy="484748"/>
            </a:xfrm>
            <a:prstGeom prst="rect">
              <a:avLst/>
            </a:prstGeom>
            <a:solidFill>
              <a:schemeClr val="lt1"/>
            </a:solidFill>
            <a:ln>
              <a:noFill/>
            </a:ln>
          </p:spPr>
          <p:txBody>
            <a:bodyPr spcFirstLastPara="1" wrap="square" lIns="0" tIns="0" rIns="0" bIns="0" anchor="ctr" anchorCtr="0">
              <a:spAutoFit/>
            </a:bodyPr>
            <a:lstStyle/>
            <a:p>
              <a:pPr marL="0" marR="0" lvl="0" indent="0" algn="ctr" defTabSz="342900" rtl="0" eaLnBrk="1" fontAlgn="auto" latinLnBrk="0" hangingPunct="1">
                <a:lnSpc>
                  <a:spcPct val="100000"/>
                </a:lnSpc>
                <a:spcBef>
                  <a:spcPts val="0"/>
                </a:spcBef>
                <a:spcAft>
                  <a:spcPts val="0"/>
                </a:spcAft>
                <a:buClr>
                  <a:srgbClr val="03C5AE"/>
                </a:buClr>
                <a:buSzTx/>
                <a:buFontTx/>
                <a:buNone/>
                <a:tabLst/>
                <a:defRPr/>
              </a:pPr>
              <a:r>
                <a:rPr kumimoji="0" lang="en-US" sz="1050" b="1" i="1" u="none" strike="noStrike" kern="1200" cap="none" spc="0" normalizeH="0" baseline="0" noProof="0" dirty="0">
                  <a:ln>
                    <a:noFill/>
                  </a:ln>
                  <a:solidFill>
                    <a:srgbClr val="106C6E"/>
                  </a:solidFill>
                  <a:effectLst/>
                  <a:uLnTx/>
                  <a:uFillTx/>
                  <a:latin typeface="Calibri Light"/>
                  <a:ea typeface="+mn-ea"/>
                  <a:cs typeface="+mn-cs"/>
                </a:rPr>
                <a:t>Employee Ownership Trusts</a:t>
              </a:r>
            </a:p>
          </p:txBody>
        </p:sp>
        <p:sp>
          <p:nvSpPr>
            <p:cNvPr id="22" name="Hexagon 21">
              <a:extLst>
                <a:ext uri="{FF2B5EF4-FFF2-40B4-BE49-F238E27FC236}">
                  <a16:creationId xmlns:a16="http://schemas.microsoft.com/office/drawing/2014/main" id="{1BAADBE0-32DD-4181-D460-66B846EA5787}"/>
                </a:ext>
              </a:extLst>
            </p:cNvPr>
            <p:cNvSpPr/>
            <p:nvPr/>
          </p:nvSpPr>
          <p:spPr>
            <a:xfrm>
              <a:off x="7359842" y="895629"/>
              <a:ext cx="648000" cy="648000"/>
            </a:xfrm>
            <a:prstGeom prst="hexagon">
              <a:avLst/>
            </a:prstGeom>
            <a:noFill/>
            <a:ln w="38100">
              <a:solidFill>
                <a:schemeClr val="accent6">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Light"/>
                <a:ea typeface="+mn-ea"/>
                <a:cs typeface="+mn-cs"/>
              </a:endParaRPr>
            </a:p>
          </p:txBody>
        </p:sp>
      </p:grpSp>
      <p:sp>
        <p:nvSpPr>
          <p:cNvPr id="23" name="Rectangle 22">
            <a:extLst>
              <a:ext uri="{FF2B5EF4-FFF2-40B4-BE49-F238E27FC236}">
                <a16:creationId xmlns:a16="http://schemas.microsoft.com/office/drawing/2014/main" id="{7C982BAE-8662-C538-B1A3-B1DAF05223E2}"/>
              </a:ext>
            </a:extLst>
          </p:cNvPr>
          <p:cNvSpPr/>
          <p:nvPr/>
        </p:nvSpPr>
        <p:spPr>
          <a:xfrm>
            <a:off x="3262635" y="4948014"/>
            <a:ext cx="4944267" cy="1954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408660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2473223"/>
              </p:ext>
            </p:extLst>
          </p:nvPr>
        </p:nvGraphicFramePr>
        <p:xfrm>
          <a:off x="388308" y="1090249"/>
          <a:ext cx="8144132" cy="3932699"/>
        </p:xfrm>
        <a:graphic>
          <a:graphicData uri="http://schemas.openxmlformats.org/drawingml/2006/table">
            <a:tbl>
              <a:tblPr firstRow="1" bandRow="1">
                <a:tableStyleId>{21E4AEA4-8DFA-4A89-87EB-49C32662AFE0}</a:tableStyleId>
              </a:tblPr>
              <a:tblGrid>
                <a:gridCol w="1532950">
                  <a:extLst>
                    <a:ext uri="{9D8B030D-6E8A-4147-A177-3AD203B41FA5}">
                      <a16:colId xmlns:a16="http://schemas.microsoft.com/office/drawing/2014/main" val="3441108111"/>
                    </a:ext>
                  </a:extLst>
                </a:gridCol>
                <a:gridCol w="6611182">
                  <a:extLst>
                    <a:ext uri="{9D8B030D-6E8A-4147-A177-3AD203B41FA5}">
                      <a16:colId xmlns:a16="http://schemas.microsoft.com/office/drawing/2014/main" val="3723075431"/>
                    </a:ext>
                  </a:extLst>
                </a:gridCol>
              </a:tblGrid>
              <a:tr h="257478">
                <a:tc>
                  <a:txBody>
                    <a:bodyPr/>
                    <a:lstStyle/>
                    <a:p>
                      <a:pPr algn="just">
                        <a:buClr>
                          <a:srgbClr val="000000"/>
                        </a:buClr>
                      </a:pPr>
                      <a:r>
                        <a:rPr lang="en-GB" sz="1200" dirty="0">
                          <a:solidFill>
                            <a:schemeClr val="bg1"/>
                          </a:solidFill>
                          <a:latin typeface="Calibri Light" panose="020F0302020204030204" pitchFamily="34" charset="0"/>
                        </a:rPr>
                        <a:t>Method</a:t>
                      </a:r>
                    </a:p>
                  </a:txBody>
                  <a:tcPr>
                    <a:solidFill>
                      <a:srgbClr val="07A9A1"/>
                    </a:solidFill>
                  </a:tcPr>
                </a:tc>
                <a:tc>
                  <a:txBody>
                    <a:bodyPr/>
                    <a:lstStyle/>
                    <a:p>
                      <a:pPr algn="just">
                        <a:buClr>
                          <a:srgbClr val="000000"/>
                        </a:buClr>
                      </a:pPr>
                      <a:r>
                        <a:rPr lang="en-GB" sz="1200" dirty="0">
                          <a:solidFill>
                            <a:schemeClr val="bg1"/>
                          </a:solidFill>
                          <a:latin typeface="Calibri Light" panose="020F0302020204030204" pitchFamily="34" charset="0"/>
                        </a:rPr>
                        <a:t>Summary</a:t>
                      </a:r>
                    </a:p>
                  </a:txBody>
                  <a:tcPr>
                    <a:solidFill>
                      <a:srgbClr val="07A9A1"/>
                    </a:solidFill>
                  </a:tcPr>
                </a:tc>
                <a:extLst>
                  <a:ext uri="{0D108BD9-81ED-4DB2-BD59-A6C34878D82A}">
                    <a16:rowId xmlns:a16="http://schemas.microsoft.com/office/drawing/2014/main" val="3087774328"/>
                  </a:ext>
                </a:extLst>
              </a:tr>
              <a:tr h="9440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Light" panose="020F0302020204030204" pitchFamily="34" charset="0"/>
                        </a:rPr>
                        <a:t>Earnings</a:t>
                      </a:r>
                      <a:r>
                        <a:rPr lang="en-GB" sz="1200" baseline="0" dirty="0">
                          <a:solidFill>
                            <a:schemeClr val="tx1"/>
                          </a:solidFill>
                          <a:latin typeface="Calibri Light" panose="020F0302020204030204" pitchFamily="34" charset="0"/>
                        </a:rPr>
                        <a:t> </a:t>
                      </a:r>
                      <a:endParaRPr lang="en-GB" sz="1200" dirty="0">
                        <a:solidFill>
                          <a:schemeClr val="tx1"/>
                        </a:solidFill>
                        <a:latin typeface="Calibri Light" panose="020F0302020204030204" pitchFamily="34" charset="0"/>
                      </a:endParaRPr>
                    </a:p>
                    <a:p>
                      <a:pPr algn="just"/>
                      <a:endParaRPr lang="en-GB" sz="1200" dirty="0">
                        <a:solidFill>
                          <a:schemeClr val="tx1"/>
                        </a:solidFill>
                        <a:latin typeface="Calibri Light" panose="020F0302020204030204" pitchFamily="34" charset="0"/>
                      </a:endParaRPr>
                    </a:p>
                  </a:txBody>
                  <a:tcPr>
                    <a:solidFill>
                      <a:srgbClr val="CCE2E0"/>
                    </a:solidFill>
                  </a:tcPr>
                </a:tc>
                <a:tc>
                  <a:txBody>
                    <a:bodyPr/>
                    <a:lstStyle/>
                    <a:p>
                      <a:pPr algn="just">
                        <a:buClr>
                          <a:srgbClr val="000000"/>
                        </a:buClr>
                      </a:pPr>
                      <a:r>
                        <a:rPr lang="en-GB" sz="1200" dirty="0">
                          <a:solidFill>
                            <a:schemeClr val="tx1"/>
                          </a:solidFill>
                          <a:latin typeface="Calibri Light" panose="020F0302020204030204" pitchFamily="34" charset="0"/>
                        </a:rPr>
                        <a:t>Values the trade of the business</a:t>
                      </a:r>
                      <a:r>
                        <a:rPr lang="en-GB" sz="1200" baseline="0" dirty="0">
                          <a:solidFill>
                            <a:schemeClr val="tx1"/>
                          </a:solidFill>
                          <a:latin typeface="Calibri Light" panose="020F0302020204030204" pitchFamily="34" charset="0"/>
                        </a:rPr>
                        <a:t> on a multiple of </a:t>
                      </a:r>
                      <a:r>
                        <a:rPr lang="en-GB" sz="1200" dirty="0">
                          <a:solidFill>
                            <a:schemeClr val="tx1"/>
                          </a:solidFill>
                          <a:latin typeface="Calibri Light" panose="020F0302020204030204" pitchFamily="34" charset="0"/>
                        </a:rPr>
                        <a:t>adjusted EBITDA (earnings before interest, tax, depreciation and amortisation).</a:t>
                      </a:r>
                    </a:p>
                    <a:p>
                      <a:pPr algn="just"/>
                      <a:endParaRPr lang="en-GB" sz="1200" dirty="0">
                        <a:solidFill>
                          <a:schemeClr val="tx1"/>
                        </a:solidFill>
                        <a:latin typeface="Calibri Light" panose="020F0302020204030204" pitchFamily="34" charset="0"/>
                      </a:endParaRPr>
                    </a:p>
                    <a:p>
                      <a:pPr algn="just"/>
                      <a:r>
                        <a:rPr lang="en-GB" sz="1200" dirty="0">
                          <a:solidFill>
                            <a:schemeClr val="tx1"/>
                          </a:solidFill>
                          <a:latin typeface="Calibri Light" panose="020F0302020204030204" pitchFamily="34" charset="0"/>
                        </a:rPr>
                        <a:t>EBITDA measures trading performance without the influence of financing and accounting decisions and it is adjusted to reflect the commercial costs of running the business. </a:t>
                      </a:r>
                    </a:p>
                  </a:txBody>
                  <a:tcPr>
                    <a:solidFill>
                      <a:srgbClr val="CCE2E0"/>
                    </a:solidFill>
                  </a:tcPr>
                </a:tc>
                <a:extLst>
                  <a:ext uri="{0D108BD9-81ED-4DB2-BD59-A6C34878D82A}">
                    <a16:rowId xmlns:a16="http://schemas.microsoft.com/office/drawing/2014/main" val="2653990100"/>
                  </a:ext>
                </a:extLst>
              </a:tr>
              <a:tr h="7724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Light" panose="020F0302020204030204" pitchFamily="34" charset="0"/>
                        </a:rPr>
                        <a:t>Net Assets</a:t>
                      </a:r>
                    </a:p>
                    <a:p>
                      <a:pPr algn="just"/>
                      <a:endParaRPr lang="en-GB" sz="1200" dirty="0">
                        <a:solidFill>
                          <a:schemeClr val="tx1"/>
                        </a:solidFill>
                        <a:latin typeface="Calibri Light" panose="020F0302020204030204" pitchFamily="34" charset="0"/>
                      </a:endParaRPr>
                    </a:p>
                  </a:txBody>
                  <a:tcPr>
                    <a:solidFill>
                      <a:srgbClr val="E7F1F0"/>
                    </a:solidFill>
                  </a:tcPr>
                </a:tc>
                <a:tc>
                  <a:txBody>
                    <a:bodyPr/>
                    <a:lstStyle/>
                    <a:p>
                      <a:pPr marL="0" marR="0" lvl="0" indent="0" algn="just" defTabSz="685800" rtl="0" eaLnBrk="1" fontAlgn="auto" latinLnBrk="0" hangingPunct="1">
                        <a:lnSpc>
                          <a:spcPct val="100000"/>
                        </a:lnSpc>
                        <a:spcBef>
                          <a:spcPts val="0"/>
                        </a:spcBef>
                        <a:spcAft>
                          <a:spcPts val="0"/>
                        </a:spcAft>
                        <a:buClr>
                          <a:srgbClr val="000000"/>
                        </a:buClr>
                        <a:buSzTx/>
                        <a:buFontTx/>
                        <a:buNone/>
                        <a:tabLst/>
                        <a:defRPr/>
                      </a:pPr>
                      <a:r>
                        <a:rPr lang="en-GB" sz="1200" dirty="0">
                          <a:solidFill>
                            <a:schemeClr val="tx1"/>
                          </a:solidFill>
                          <a:latin typeface="Calibri Light" panose="020F0302020204030204" pitchFamily="34" charset="0"/>
                        </a:rPr>
                        <a:t>Calculates</a:t>
                      </a:r>
                      <a:r>
                        <a:rPr lang="en-GB" sz="1200" baseline="0" dirty="0">
                          <a:solidFill>
                            <a:schemeClr val="tx1"/>
                          </a:solidFill>
                          <a:latin typeface="Calibri Light" panose="020F0302020204030204" pitchFamily="34" charset="0"/>
                        </a:rPr>
                        <a:t> </a:t>
                      </a:r>
                      <a:r>
                        <a:rPr lang="en-GB" sz="1200" dirty="0">
                          <a:solidFill>
                            <a:schemeClr val="tx1"/>
                          </a:solidFill>
                          <a:latin typeface="Calibri Light" panose="020F0302020204030204" pitchFamily="34" charset="0"/>
                        </a:rPr>
                        <a:t>net assets at a point in time</a:t>
                      </a:r>
                      <a:r>
                        <a:rPr lang="en-GB" sz="1200" baseline="0" dirty="0">
                          <a:solidFill>
                            <a:schemeClr val="tx1"/>
                          </a:solidFill>
                          <a:latin typeface="Calibri Light" panose="020F0302020204030204" pitchFamily="34" charset="0"/>
                        </a:rPr>
                        <a:t> (usually </a:t>
                      </a:r>
                      <a:r>
                        <a:rPr lang="en-GB" sz="1200" dirty="0">
                          <a:solidFill>
                            <a:schemeClr val="tx1"/>
                          </a:solidFill>
                          <a:latin typeface="Calibri Light" panose="020F0302020204030204" pitchFamily="34" charset="0"/>
                        </a:rPr>
                        <a:t>derived from the balance sheet) and market rate adjustments</a:t>
                      </a:r>
                      <a:r>
                        <a:rPr lang="en-GB" sz="1200" baseline="0" dirty="0">
                          <a:solidFill>
                            <a:schemeClr val="tx1"/>
                          </a:solidFill>
                          <a:latin typeface="Calibri Light" panose="020F0302020204030204" pitchFamily="34" charset="0"/>
                        </a:rPr>
                        <a:t> are made </a:t>
                      </a:r>
                      <a:r>
                        <a:rPr lang="en-GB" sz="1200" dirty="0">
                          <a:solidFill>
                            <a:schemeClr val="tx1"/>
                          </a:solidFill>
                          <a:latin typeface="Calibri Light" panose="020F0302020204030204" pitchFamily="34" charset="0"/>
                        </a:rPr>
                        <a:t>such as to property or intangible items, using this as the consideration basis. </a:t>
                      </a:r>
                    </a:p>
                    <a:p>
                      <a:pPr marL="0" marR="0" lvl="0" indent="0" algn="just" defTabSz="685800" rtl="0" eaLnBrk="1" fontAlgn="auto" latinLnBrk="0" hangingPunct="1">
                        <a:lnSpc>
                          <a:spcPct val="100000"/>
                        </a:lnSpc>
                        <a:spcBef>
                          <a:spcPts val="0"/>
                        </a:spcBef>
                        <a:spcAft>
                          <a:spcPts val="0"/>
                        </a:spcAft>
                        <a:buClr>
                          <a:srgbClr val="000000"/>
                        </a:buClr>
                        <a:buSzTx/>
                        <a:buFontTx/>
                        <a:buNone/>
                        <a:tabLst/>
                        <a:defRPr/>
                      </a:pPr>
                      <a:endParaRPr lang="en-GB" sz="1200" dirty="0">
                        <a:solidFill>
                          <a:schemeClr val="tx1"/>
                        </a:solidFill>
                        <a:latin typeface="Calibri Light" panose="020F0302020204030204" pitchFamily="34" charset="0"/>
                      </a:endParaRPr>
                    </a:p>
                    <a:p>
                      <a:pPr marL="0" marR="0" lvl="0" indent="0" algn="just" defTabSz="685800" rtl="0" eaLnBrk="1" fontAlgn="auto" latinLnBrk="0" hangingPunct="1">
                        <a:lnSpc>
                          <a:spcPct val="100000"/>
                        </a:lnSpc>
                        <a:spcBef>
                          <a:spcPts val="0"/>
                        </a:spcBef>
                        <a:spcAft>
                          <a:spcPts val="0"/>
                        </a:spcAft>
                        <a:buClr>
                          <a:srgbClr val="000000"/>
                        </a:buClr>
                        <a:buSzTx/>
                        <a:buFontTx/>
                        <a:buNone/>
                        <a:tabLst/>
                        <a:defRPr/>
                      </a:pPr>
                      <a:r>
                        <a:rPr lang="en-GB" sz="1200" dirty="0">
                          <a:solidFill>
                            <a:schemeClr val="tx1"/>
                          </a:solidFill>
                          <a:latin typeface="Calibri Light" panose="020F0302020204030204" pitchFamily="34" charset="0"/>
                        </a:rPr>
                        <a:t>Represents the minimum value.</a:t>
                      </a:r>
                    </a:p>
                  </a:txBody>
                  <a:tcPr>
                    <a:solidFill>
                      <a:srgbClr val="E7F1F0"/>
                    </a:solidFill>
                  </a:tcPr>
                </a:tc>
                <a:extLst>
                  <a:ext uri="{0D108BD9-81ED-4DB2-BD59-A6C34878D82A}">
                    <a16:rowId xmlns:a16="http://schemas.microsoft.com/office/drawing/2014/main" val="3830509756"/>
                  </a:ext>
                </a:extLst>
              </a:tr>
              <a:tr h="944085">
                <a:tc>
                  <a:txBody>
                    <a:bodyPr/>
                    <a:lstStyle/>
                    <a:p>
                      <a:pPr algn="just">
                        <a:buClr>
                          <a:srgbClr val="000000"/>
                        </a:buClr>
                      </a:pPr>
                      <a:r>
                        <a:rPr lang="en-GB" sz="1200" dirty="0">
                          <a:solidFill>
                            <a:schemeClr val="tx1"/>
                          </a:solidFill>
                          <a:latin typeface="Calibri Light" panose="020F0302020204030204" pitchFamily="34" charset="0"/>
                        </a:rPr>
                        <a:t>Revenue </a:t>
                      </a:r>
                    </a:p>
                  </a:txBody>
                  <a:tcPr>
                    <a:solidFill>
                      <a:srgbClr val="CCE2E0"/>
                    </a:solidFill>
                  </a:tcPr>
                </a:tc>
                <a:tc>
                  <a:txBody>
                    <a:bodyPr/>
                    <a:lstStyle/>
                    <a:p>
                      <a:pPr algn="just">
                        <a:buClr>
                          <a:srgbClr val="000000"/>
                        </a:buClr>
                      </a:pPr>
                      <a:r>
                        <a:rPr lang="en-GB" sz="1200" dirty="0">
                          <a:solidFill>
                            <a:schemeClr val="tx1"/>
                          </a:solidFill>
                          <a:latin typeface="Calibri Light" panose="020F0302020204030204" pitchFamily="34" charset="0"/>
                        </a:rPr>
                        <a:t>Assessment of future maintainable revenues and bases the valuation on a multiple of these future expected revenues.</a:t>
                      </a:r>
                    </a:p>
                    <a:p>
                      <a:pPr algn="just">
                        <a:buClr>
                          <a:srgbClr val="000000"/>
                        </a:buClr>
                      </a:pPr>
                      <a:endParaRPr lang="en-GB" sz="1200" dirty="0">
                        <a:solidFill>
                          <a:schemeClr val="tx1"/>
                        </a:solidFill>
                        <a:latin typeface="Calibri Light" panose="020F03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GB" sz="1200" dirty="0">
                          <a:solidFill>
                            <a:schemeClr val="tx1"/>
                          </a:solidFill>
                          <a:latin typeface="Calibri Light" panose="020F0302020204030204" pitchFamily="34" charset="0"/>
                        </a:rPr>
                        <a:t>Involves a review of recent revenue performance and revenue forecast</a:t>
                      </a:r>
                      <a:r>
                        <a:rPr lang="en-GB" sz="1200" baseline="0" dirty="0">
                          <a:solidFill>
                            <a:schemeClr val="tx1"/>
                          </a:solidFill>
                          <a:latin typeface="Calibri Light" panose="020F0302020204030204" pitchFamily="34" charset="0"/>
                        </a:rPr>
                        <a:t> (if a</a:t>
                      </a:r>
                      <a:r>
                        <a:rPr lang="en-GB" sz="1200" dirty="0">
                          <a:solidFill>
                            <a:schemeClr val="tx1"/>
                          </a:solidFill>
                          <a:latin typeface="Calibri Light" panose="020F0302020204030204" pitchFamily="34" charset="0"/>
                        </a:rPr>
                        <a:t>vailable) and adjusting for changes in the business’ nature and exceptional/non-recurring revenue contributions.</a:t>
                      </a:r>
                    </a:p>
                  </a:txBody>
                  <a:tcPr>
                    <a:solidFill>
                      <a:srgbClr val="CCE2E0"/>
                    </a:solidFill>
                  </a:tcPr>
                </a:tc>
                <a:extLst>
                  <a:ext uri="{0D108BD9-81ED-4DB2-BD59-A6C34878D82A}">
                    <a16:rowId xmlns:a16="http://schemas.microsoft.com/office/drawing/2014/main" val="2323300414"/>
                  </a:ext>
                </a:extLst>
              </a:tr>
              <a:tr h="429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Light" panose="020F0302020204030204" pitchFamily="34" charset="0"/>
                        </a:rPr>
                        <a:t>Discounted Cash Flow</a:t>
                      </a:r>
                    </a:p>
                    <a:p>
                      <a:pPr algn="just"/>
                      <a:endParaRPr lang="en-GB" sz="1200" dirty="0">
                        <a:solidFill>
                          <a:schemeClr val="tx1"/>
                        </a:solidFill>
                        <a:latin typeface="Calibri Light" panose="020F0302020204030204" pitchFamily="34" charset="0"/>
                      </a:endParaRPr>
                    </a:p>
                  </a:txBody>
                  <a:tcPr>
                    <a:solidFill>
                      <a:srgbClr val="E7F1F0"/>
                    </a:solidFill>
                  </a:tcPr>
                </a:tc>
                <a:tc>
                  <a:txBody>
                    <a:bodyPr/>
                    <a:lstStyle/>
                    <a:p>
                      <a:pPr algn="just">
                        <a:buClr>
                          <a:srgbClr val="000000"/>
                        </a:buClr>
                      </a:pPr>
                      <a:r>
                        <a:rPr lang="en-GB" sz="1200" dirty="0">
                          <a:solidFill>
                            <a:schemeClr val="tx1"/>
                          </a:solidFill>
                          <a:latin typeface="Calibri Light" panose="020F0302020204030204" pitchFamily="34" charset="0"/>
                        </a:rPr>
                        <a:t>Relies on evaluating and forecasting all relevant cash flows for the company in future periods and discounting the flows against the company’s relevant weighted average cost of capital (WACC).</a:t>
                      </a:r>
                    </a:p>
                  </a:txBody>
                  <a:tcPr>
                    <a:solidFill>
                      <a:srgbClr val="E7F1F0"/>
                    </a:solidFill>
                  </a:tcPr>
                </a:tc>
                <a:extLst>
                  <a:ext uri="{0D108BD9-81ED-4DB2-BD59-A6C34878D82A}">
                    <a16:rowId xmlns:a16="http://schemas.microsoft.com/office/drawing/2014/main" val="133497926"/>
                  </a:ext>
                </a:extLst>
              </a:tr>
              <a:tr h="36653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Light" panose="020F0302020204030204" pitchFamily="34" charset="0"/>
                        </a:rPr>
                        <a:t>Dividend Yield</a:t>
                      </a:r>
                    </a:p>
                  </a:txBody>
                  <a:tcPr>
                    <a:solidFill>
                      <a:srgbClr val="CCE2E0"/>
                    </a:solidFill>
                  </a:tcPr>
                </a:tc>
                <a:tc>
                  <a:txBody>
                    <a:bodyPr/>
                    <a:lstStyle/>
                    <a:p>
                      <a:pPr algn="just">
                        <a:buClr>
                          <a:srgbClr val="000000"/>
                        </a:buClr>
                      </a:pPr>
                      <a:r>
                        <a:rPr lang="en-GB" sz="1200" dirty="0">
                          <a:solidFill>
                            <a:schemeClr val="tx1"/>
                          </a:solidFill>
                          <a:latin typeface="Calibri Light" panose="020F0302020204030204" pitchFamily="34" charset="0"/>
                        </a:rPr>
                        <a:t>Involves evaluating the dividends paid out based on financial performance for the year. </a:t>
                      </a:r>
                    </a:p>
                  </a:txBody>
                  <a:tcPr>
                    <a:solidFill>
                      <a:srgbClr val="CCE2E0"/>
                    </a:solidFill>
                  </a:tcPr>
                </a:tc>
                <a:extLst>
                  <a:ext uri="{0D108BD9-81ED-4DB2-BD59-A6C34878D82A}">
                    <a16:rowId xmlns:a16="http://schemas.microsoft.com/office/drawing/2014/main" val="3830359921"/>
                  </a:ext>
                </a:extLst>
              </a:tr>
            </a:tbl>
          </a:graphicData>
        </a:graphic>
      </p:graphicFrame>
      <p:sp>
        <p:nvSpPr>
          <p:cNvPr id="7" name="Date Placeholder 6">
            <a:extLst>
              <a:ext uri="{FF2B5EF4-FFF2-40B4-BE49-F238E27FC236}">
                <a16:creationId xmlns:a16="http://schemas.microsoft.com/office/drawing/2014/main" id="{2BBA23B0-6036-A889-870F-DAA30368FF7E}"/>
              </a:ext>
            </a:extLst>
          </p:cNvPr>
          <p:cNvSpPr>
            <a:spLocks noGrp="1"/>
          </p:cNvSpPr>
          <p:nvPr>
            <p:ph type="dt" sz="half" idx="10"/>
          </p:nvPr>
        </p:nvSpPr>
        <p:spPr/>
        <p:txBody>
          <a:bodyPr/>
          <a:lstStyle/>
          <a:p>
            <a:pPr algn="ctr"/>
            <a:endParaRPr lang="en-GB" dirty="0"/>
          </a:p>
        </p:txBody>
      </p:sp>
      <p:sp>
        <p:nvSpPr>
          <p:cNvPr id="9" name="Title 8">
            <a:extLst>
              <a:ext uri="{FF2B5EF4-FFF2-40B4-BE49-F238E27FC236}">
                <a16:creationId xmlns:a16="http://schemas.microsoft.com/office/drawing/2014/main" id="{FD352721-3572-EB7E-3F51-6CFD3C514663}"/>
              </a:ext>
            </a:extLst>
          </p:cNvPr>
          <p:cNvSpPr>
            <a:spLocks noGrp="1"/>
          </p:cNvSpPr>
          <p:nvPr>
            <p:ph type="title"/>
          </p:nvPr>
        </p:nvSpPr>
        <p:spPr>
          <a:xfrm>
            <a:off x="395288" y="663574"/>
            <a:ext cx="8353425" cy="323851"/>
          </a:xfrm>
        </p:spPr>
        <p:txBody>
          <a:bodyPr/>
          <a:lstStyle/>
          <a:p>
            <a:r>
              <a:rPr lang="en-US" dirty="0">
                <a:solidFill>
                  <a:schemeClr val="accent5"/>
                </a:solidFill>
              </a:rPr>
              <a:t>Valuation Methodology</a:t>
            </a:r>
          </a:p>
        </p:txBody>
      </p:sp>
      <p:sp>
        <p:nvSpPr>
          <p:cNvPr id="4" name="Slide Number Placeholder 3">
            <a:extLst>
              <a:ext uri="{FF2B5EF4-FFF2-40B4-BE49-F238E27FC236}">
                <a16:creationId xmlns:a16="http://schemas.microsoft.com/office/drawing/2014/main" id="{CA660BA4-4993-5DC3-B242-B72BFF98BB1F}"/>
              </a:ext>
            </a:extLst>
          </p:cNvPr>
          <p:cNvSpPr>
            <a:spLocks noGrp="1"/>
          </p:cNvSpPr>
          <p:nvPr>
            <p:ph type="sldNum" sz="quarter" idx="12"/>
          </p:nvPr>
        </p:nvSpPr>
        <p:spPr/>
        <p:txBody>
          <a:bodyPr/>
          <a:lstStyle/>
          <a:p>
            <a:r>
              <a:rPr lang="en-GB" dirty="0"/>
              <a:t>Page </a:t>
            </a:r>
            <a:fld id="{355F9927-066A-4E42-B902-7FE3DF2732F9}" type="slidenum">
              <a:rPr lang="en-GB" smtClean="0"/>
              <a:pPr/>
              <a:t>4</a:t>
            </a:fld>
            <a:endParaRPr lang="en-GB" dirty="0"/>
          </a:p>
        </p:txBody>
      </p:sp>
    </p:spTree>
    <p:custDataLst>
      <p:tags r:id="rId1"/>
    </p:custDataLst>
    <p:extLst>
      <p:ext uri="{BB962C8B-B14F-4D97-AF65-F5344CB8AC3E}">
        <p14:creationId xmlns:p14="http://schemas.microsoft.com/office/powerpoint/2010/main" val="25537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077EC-E332-C913-6070-66C9FFB6B6E7}"/>
              </a:ext>
            </a:extLst>
          </p:cNvPr>
          <p:cNvSpPr>
            <a:spLocks noGrp="1"/>
          </p:cNvSpPr>
          <p:nvPr>
            <p:ph type="title"/>
          </p:nvPr>
        </p:nvSpPr>
        <p:spPr/>
        <p:txBody>
          <a:bodyPr/>
          <a:lstStyle/>
          <a:p>
            <a:r>
              <a:rPr lang="en-GB" dirty="0">
                <a:solidFill>
                  <a:schemeClr val="accent5"/>
                </a:solidFill>
              </a:rPr>
              <a:t>Valuation Methodology</a:t>
            </a:r>
            <a:br>
              <a:rPr lang="en-GB" dirty="0">
                <a:solidFill>
                  <a:schemeClr val="accent5"/>
                </a:solidFill>
              </a:rPr>
            </a:br>
            <a:endParaRPr lang="en-GB" dirty="0">
              <a:solidFill>
                <a:schemeClr val="accent5"/>
              </a:solidFill>
            </a:endParaRPr>
          </a:p>
        </p:txBody>
      </p:sp>
      <p:sp>
        <p:nvSpPr>
          <p:cNvPr id="7" name="Content Placeholder 6">
            <a:extLst>
              <a:ext uri="{FF2B5EF4-FFF2-40B4-BE49-F238E27FC236}">
                <a16:creationId xmlns:a16="http://schemas.microsoft.com/office/drawing/2014/main" id="{BA1F69D1-D080-DE3A-8F85-700BC31F5AEA}"/>
              </a:ext>
            </a:extLst>
          </p:cNvPr>
          <p:cNvSpPr>
            <a:spLocks noGrp="1"/>
          </p:cNvSpPr>
          <p:nvPr>
            <p:ph sz="quarter" idx="13"/>
          </p:nvPr>
        </p:nvSpPr>
        <p:spPr/>
        <p:txBody>
          <a:bodyPr/>
          <a:lstStyle/>
          <a:p>
            <a:pPr marL="285750" marR="0" indent="-285750" algn="l" rtl="0" eaLnBrk="1" fontAlgn="auto" latinLnBrk="0" hangingPunct="1">
              <a:spcBef>
                <a:spcPts val="0"/>
              </a:spcBef>
              <a:spcAft>
                <a:spcPts val="0"/>
              </a:spcAft>
              <a:buFont typeface="Arial" panose="020B0604020202020204" pitchFamily="34" charset="0"/>
              <a:buChar char="•"/>
            </a:pPr>
            <a:r>
              <a:rPr lang="en-GB" i="0" u="none" strike="noStrike" kern="1200" dirty="0">
                <a:solidFill>
                  <a:schemeClr val="accent5"/>
                </a:solidFill>
                <a:effectLst/>
                <a:latin typeface="Calibri Light" panose="020F0302020204030204" pitchFamily="34" charset="0"/>
              </a:rPr>
              <a:t>Common Approaches:</a:t>
            </a:r>
          </a:p>
          <a:p>
            <a:pPr marL="717750" lvl="2" indent="-285750">
              <a:spcBef>
                <a:spcPts val="0"/>
              </a:spcBef>
              <a:buFont typeface="Arial" panose="020B0604020202020204" pitchFamily="34" charset="0"/>
              <a:buChar char="•"/>
            </a:pPr>
            <a:r>
              <a:rPr lang="en-GB" sz="1600" i="0" u="none" strike="noStrike" kern="1200" dirty="0">
                <a:solidFill>
                  <a:schemeClr val="accent5"/>
                </a:solidFill>
                <a:effectLst/>
                <a:latin typeface="Calibri Light" panose="020F0302020204030204" pitchFamily="34" charset="0"/>
              </a:rPr>
              <a:t>Earnings</a:t>
            </a:r>
            <a:r>
              <a:rPr lang="en-GB" sz="1600" i="0" u="none" strike="noStrike" kern="1200" baseline="0" dirty="0">
                <a:solidFill>
                  <a:schemeClr val="accent5"/>
                </a:solidFill>
                <a:effectLst/>
                <a:latin typeface="Calibri Light" panose="020F0302020204030204" pitchFamily="34" charset="0"/>
              </a:rPr>
              <a:t> </a:t>
            </a:r>
          </a:p>
          <a:p>
            <a:pPr marL="717750" lvl="2" indent="-285750">
              <a:spcBef>
                <a:spcPts val="0"/>
              </a:spcBef>
              <a:buFont typeface="Arial" panose="020B0604020202020204" pitchFamily="34" charset="0"/>
              <a:buChar char="•"/>
            </a:pPr>
            <a:r>
              <a:rPr lang="en-GB" sz="1600" i="0" u="none" strike="noStrike" kern="1200" dirty="0">
                <a:solidFill>
                  <a:schemeClr val="accent5"/>
                </a:solidFill>
                <a:effectLst/>
                <a:latin typeface="Calibri Light" panose="020F0302020204030204" pitchFamily="34" charset="0"/>
              </a:rPr>
              <a:t>Net Assets</a:t>
            </a:r>
          </a:p>
          <a:p>
            <a:pPr marL="717750" lvl="2" indent="-285750" fontAlgn="t">
              <a:spcBef>
                <a:spcPts val="0"/>
              </a:spcBef>
              <a:buFont typeface="Arial" panose="020B0604020202020204" pitchFamily="34" charset="0"/>
              <a:buChar char="•"/>
            </a:pPr>
            <a:r>
              <a:rPr lang="en-GB" sz="1600" i="0" u="none" strike="noStrike" kern="1200" dirty="0">
                <a:solidFill>
                  <a:schemeClr val="accent5"/>
                </a:solidFill>
                <a:effectLst/>
                <a:latin typeface="Calibri Light" panose="020F0302020204030204" pitchFamily="34" charset="0"/>
              </a:rPr>
              <a:t>Revenue </a:t>
            </a:r>
          </a:p>
          <a:p>
            <a:pPr marL="717750" lvl="2" indent="-285750">
              <a:spcBef>
                <a:spcPts val="0"/>
              </a:spcBef>
              <a:buFont typeface="Arial" panose="020B0604020202020204" pitchFamily="34" charset="0"/>
              <a:buChar char="•"/>
            </a:pPr>
            <a:r>
              <a:rPr lang="en-GB" sz="1600" i="0" u="none" strike="noStrike" kern="1200" dirty="0">
                <a:solidFill>
                  <a:schemeClr val="accent5"/>
                </a:solidFill>
                <a:effectLst/>
                <a:latin typeface="Calibri Light" panose="020F0302020204030204" pitchFamily="34" charset="0"/>
              </a:rPr>
              <a:t>Discounted Cash Flow</a:t>
            </a:r>
          </a:p>
          <a:p>
            <a:pPr marL="717750" lvl="2" indent="-285750">
              <a:spcBef>
                <a:spcPts val="0"/>
              </a:spcBef>
              <a:buFont typeface="Arial" panose="020B0604020202020204" pitchFamily="34" charset="0"/>
              <a:buChar char="•"/>
            </a:pPr>
            <a:r>
              <a:rPr lang="en-GB" sz="1600" i="0" u="none" strike="noStrike" kern="1200" dirty="0">
                <a:solidFill>
                  <a:schemeClr val="accent5"/>
                </a:solidFill>
                <a:effectLst/>
                <a:latin typeface="Calibri Light" panose="020F0302020204030204" pitchFamily="34" charset="0"/>
              </a:rPr>
              <a:t>Dividend Yield</a:t>
            </a:r>
          </a:p>
          <a:p>
            <a:pPr marL="717750" lvl="2" indent="-285750">
              <a:spcBef>
                <a:spcPts val="0"/>
              </a:spcBef>
              <a:buFont typeface="Arial" panose="020B0604020202020204" pitchFamily="34" charset="0"/>
              <a:buChar char="•"/>
            </a:pPr>
            <a:endParaRPr lang="en-GB" sz="1600" dirty="0">
              <a:solidFill>
                <a:schemeClr val="accent5"/>
              </a:solidFill>
              <a:latin typeface="Calibri Light" panose="020F0302020204030204" pitchFamily="34" charset="0"/>
            </a:endParaRPr>
          </a:p>
          <a:p>
            <a:pPr marL="285750" indent="-285750">
              <a:buFont typeface="Arial" panose="020B0604020202020204" pitchFamily="34" charset="0"/>
              <a:buChar char="•"/>
            </a:pPr>
            <a:r>
              <a:rPr lang="en-GB" i="0" u="none" strike="noStrike" kern="1200" dirty="0">
                <a:solidFill>
                  <a:schemeClr val="accent5"/>
                </a:solidFill>
                <a:effectLst/>
                <a:latin typeface="Calibri Light" panose="020F0302020204030204" pitchFamily="34" charset="0"/>
              </a:rPr>
              <a:t>Normalisation adjustments</a:t>
            </a:r>
          </a:p>
          <a:p>
            <a:pPr marL="285750" indent="-285750">
              <a:buFont typeface="Arial" panose="020B0604020202020204" pitchFamily="34" charset="0"/>
              <a:buChar char="•"/>
            </a:pPr>
            <a:r>
              <a:rPr lang="en-GB" dirty="0">
                <a:solidFill>
                  <a:schemeClr val="accent5"/>
                </a:solidFill>
                <a:latin typeface="Calibri Light" panose="020F0302020204030204" pitchFamily="34" charset="0"/>
              </a:rPr>
              <a:t>Multiples research</a:t>
            </a:r>
            <a:endParaRPr lang="en-GB" i="0" u="none" strike="noStrike" kern="1200" dirty="0">
              <a:solidFill>
                <a:schemeClr val="accent5"/>
              </a:solidFill>
              <a:effectLst/>
              <a:latin typeface="Calibri Light" panose="020F0302020204030204" pitchFamily="34" charset="0"/>
            </a:endParaRPr>
          </a:p>
          <a:p>
            <a:pPr marL="285750" indent="-285750">
              <a:buFont typeface="Arial" panose="020B0604020202020204" pitchFamily="34" charset="0"/>
              <a:buChar char="•"/>
            </a:pPr>
            <a:r>
              <a:rPr lang="en-GB" i="0" u="none" strike="noStrike" kern="1200" dirty="0">
                <a:solidFill>
                  <a:schemeClr val="accent5"/>
                </a:solidFill>
                <a:effectLst/>
                <a:latin typeface="Calibri Light" panose="020F0302020204030204" pitchFamily="34" charset="0"/>
              </a:rPr>
              <a:t>Consideration of minority discounts</a:t>
            </a:r>
          </a:p>
          <a:p>
            <a:pPr marL="285750" indent="-285750">
              <a:buFont typeface="Arial" panose="020B0604020202020204" pitchFamily="34" charset="0"/>
              <a:buChar char="•"/>
            </a:pPr>
            <a:r>
              <a:rPr lang="en-GB" dirty="0">
                <a:solidFill>
                  <a:schemeClr val="accent5"/>
                </a:solidFill>
                <a:latin typeface="Calibri Light" panose="020F0302020204030204" pitchFamily="34" charset="0"/>
              </a:rPr>
              <a:t>Quasi-partnerships</a:t>
            </a:r>
            <a:endParaRPr lang="en-GB" i="0" u="none" strike="noStrike" kern="1200" dirty="0">
              <a:solidFill>
                <a:schemeClr val="accent5"/>
              </a:solidFill>
              <a:effectLst/>
              <a:latin typeface="Calibri Light" panose="020F0302020204030204" pitchFamily="34" charset="0"/>
            </a:endParaRPr>
          </a:p>
          <a:p>
            <a:pPr marL="717750" lvl="2" indent="-285750">
              <a:spcBef>
                <a:spcPts val="0"/>
              </a:spcBef>
              <a:buFont typeface="Arial" panose="020B0604020202020204" pitchFamily="34" charset="0"/>
              <a:buChar char="•"/>
            </a:pPr>
            <a:endParaRPr lang="en-GB" sz="1600" i="0" u="none" strike="noStrike" dirty="0">
              <a:solidFill>
                <a:schemeClr val="accent5"/>
              </a:solidFill>
              <a:effectLst/>
              <a:latin typeface="Arial" panose="020B0604020202020204" pitchFamily="34" charset="0"/>
            </a:endParaRPr>
          </a:p>
          <a:p>
            <a:endParaRPr lang="en-GB" dirty="0">
              <a:solidFill>
                <a:schemeClr val="accent5"/>
              </a:solidFill>
            </a:endParaRPr>
          </a:p>
          <a:p>
            <a:endParaRPr lang="en-GB" dirty="0"/>
          </a:p>
        </p:txBody>
      </p:sp>
      <p:sp>
        <p:nvSpPr>
          <p:cNvPr id="5" name="Footer Placeholder 4">
            <a:extLst>
              <a:ext uri="{FF2B5EF4-FFF2-40B4-BE49-F238E27FC236}">
                <a16:creationId xmlns:a16="http://schemas.microsoft.com/office/drawing/2014/main" id="{DB16E76A-6C7B-F8DB-25B3-345CFCE2F61F}"/>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274A9A98-4E13-56A2-E03A-7A923136A495}"/>
              </a:ext>
            </a:extLst>
          </p:cNvPr>
          <p:cNvSpPr>
            <a:spLocks noGrp="1"/>
          </p:cNvSpPr>
          <p:nvPr>
            <p:ph type="sldNum" sz="quarter" idx="18"/>
          </p:nvPr>
        </p:nvSpPr>
        <p:spPr/>
        <p:txBody>
          <a:bodyPr/>
          <a:lstStyle/>
          <a:p>
            <a:r>
              <a:rPr lang="en-GB" dirty="0"/>
              <a:t>Page </a:t>
            </a:r>
            <a:fld id="{355F9927-066A-4E42-B902-7FE3DF2732F9}" type="slidenum">
              <a:rPr lang="en-GB" smtClean="0"/>
              <a:pPr/>
              <a:t>5</a:t>
            </a:fld>
            <a:endParaRPr lang="en-GB" dirty="0"/>
          </a:p>
        </p:txBody>
      </p:sp>
      <p:sp>
        <p:nvSpPr>
          <p:cNvPr id="2" name="Rectangle 1">
            <a:extLst>
              <a:ext uri="{FF2B5EF4-FFF2-40B4-BE49-F238E27FC236}">
                <a16:creationId xmlns:a16="http://schemas.microsoft.com/office/drawing/2014/main" id="{D240FAC5-D48D-70CA-A795-FBC8CCD74634}"/>
              </a:ext>
            </a:extLst>
          </p:cNvPr>
          <p:cNvSpPr/>
          <p:nvPr/>
        </p:nvSpPr>
        <p:spPr>
          <a:xfrm>
            <a:off x="5364088" y="1384300"/>
            <a:ext cx="432048"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15591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76600" y="1388788"/>
            <a:ext cx="5472114" cy="3235600"/>
          </a:xfrm>
        </p:spPr>
        <p:txBody>
          <a:bodyPr/>
          <a:lstStyle/>
          <a:p>
            <a:pPr marL="285750" indent="-285750">
              <a:buFont typeface="Arial" panose="020B0604020202020204" pitchFamily="34" charset="0"/>
              <a:buChar char="•"/>
            </a:pPr>
            <a:r>
              <a:rPr lang="en-GB" dirty="0">
                <a:solidFill>
                  <a:schemeClr val="accent5"/>
                </a:solidFill>
              </a:rPr>
              <a:t>Appropriately including the impact on a business of:</a:t>
            </a:r>
          </a:p>
          <a:p>
            <a:pPr marL="717750" lvl="2" indent="-285750">
              <a:buFont typeface="Arial" panose="020B0604020202020204" pitchFamily="34" charset="0"/>
              <a:buChar char="•"/>
            </a:pPr>
            <a:r>
              <a:rPr lang="en-GB" sz="1600" dirty="0">
                <a:solidFill>
                  <a:schemeClr val="accent5"/>
                </a:solidFill>
              </a:rPr>
              <a:t>COVID </a:t>
            </a:r>
          </a:p>
          <a:p>
            <a:pPr marL="717750" lvl="2" indent="-285750">
              <a:buFont typeface="Arial" panose="020B0604020202020204" pitchFamily="34" charset="0"/>
              <a:buChar char="•"/>
            </a:pPr>
            <a:r>
              <a:rPr lang="en-GB" sz="1600" dirty="0">
                <a:solidFill>
                  <a:schemeClr val="accent5"/>
                </a:solidFill>
              </a:rPr>
              <a:t>BREXIT </a:t>
            </a:r>
          </a:p>
          <a:p>
            <a:pPr marL="717750" lvl="2" indent="-285750">
              <a:buFont typeface="Arial" panose="020B0604020202020204" pitchFamily="34" charset="0"/>
              <a:buChar char="•"/>
            </a:pPr>
            <a:r>
              <a:rPr lang="en-GB" sz="1600" dirty="0">
                <a:solidFill>
                  <a:schemeClr val="accent5"/>
                </a:solidFill>
              </a:rPr>
              <a:t>Interest rates and inflationary environment </a:t>
            </a:r>
          </a:p>
          <a:p>
            <a:pPr marL="717750" lvl="2" indent="-285750">
              <a:buFont typeface="Arial" panose="020B0604020202020204" pitchFamily="34" charset="0"/>
              <a:buChar char="•"/>
            </a:pPr>
            <a:r>
              <a:rPr lang="en-GB" sz="1600" dirty="0">
                <a:solidFill>
                  <a:schemeClr val="accent5"/>
                </a:solidFill>
              </a:rPr>
              <a:t>Supply chain limitations</a:t>
            </a:r>
          </a:p>
        </p:txBody>
      </p:sp>
      <p:sp>
        <p:nvSpPr>
          <p:cNvPr id="3" name="Title 2"/>
          <p:cNvSpPr>
            <a:spLocks noGrp="1"/>
          </p:cNvSpPr>
          <p:nvPr>
            <p:ph type="title"/>
          </p:nvPr>
        </p:nvSpPr>
        <p:spPr>
          <a:xfrm>
            <a:off x="3276599" y="663575"/>
            <a:ext cx="5472113" cy="323850"/>
          </a:xfrm>
        </p:spPr>
        <p:txBody>
          <a:bodyPr/>
          <a:lstStyle/>
          <a:p>
            <a:r>
              <a:rPr lang="en-GB" dirty="0">
                <a:solidFill>
                  <a:schemeClr val="accent5"/>
                </a:solidFill>
              </a:rPr>
              <a:t>Valuation Issues </a:t>
            </a:r>
          </a:p>
        </p:txBody>
      </p:sp>
      <p:sp>
        <p:nvSpPr>
          <p:cNvPr id="4" name="TextBox 3">
            <a:extLst>
              <a:ext uri="{FF2B5EF4-FFF2-40B4-BE49-F238E27FC236}">
                <a16:creationId xmlns:a16="http://schemas.microsoft.com/office/drawing/2014/main" id="{65E9CA99-F159-5A60-F573-B737AE5AD613}"/>
              </a:ext>
            </a:extLst>
          </p:cNvPr>
          <p:cNvSpPr txBox="1"/>
          <p:nvPr>
            <p:custDataLst>
              <p:tags r:id="rId1"/>
            </p:custDataLst>
          </p:nvPr>
        </p:nvSpPr>
        <p:spPr>
          <a:xfrm>
            <a:off x="6516216" y="4832598"/>
            <a:ext cx="2232497" cy="115416"/>
          </a:xfrm>
          <a:prstGeom prst="rect">
            <a:avLst/>
          </a:prstGeom>
          <a:noFill/>
        </p:spPr>
        <p:txBody>
          <a:bodyPr vert="horz" wrap="square" lIns="0" tIns="0" rIns="0" bIns="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endParaRPr lang="en-GB" sz="750" dirty="0"/>
          </a:p>
        </p:txBody>
      </p:sp>
      <p:sp>
        <p:nvSpPr>
          <p:cNvPr id="5" name="Slide Number Placeholder 4">
            <a:extLst>
              <a:ext uri="{FF2B5EF4-FFF2-40B4-BE49-F238E27FC236}">
                <a16:creationId xmlns:a16="http://schemas.microsoft.com/office/drawing/2014/main" id="{5E0704A8-50F9-2B3D-3509-91A1A93476B6}"/>
              </a:ext>
            </a:extLst>
          </p:cNvPr>
          <p:cNvSpPr>
            <a:spLocks noGrp="1"/>
          </p:cNvSpPr>
          <p:nvPr>
            <p:ph type="sldNum" sz="quarter" idx="17"/>
          </p:nvPr>
        </p:nvSpPr>
        <p:spPr/>
        <p:txBody>
          <a:bodyPr/>
          <a:lstStyle/>
          <a:p>
            <a:r>
              <a:rPr lang="en-GB" dirty="0"/>
              <a:t>Page </a:t>
            </a:r>
            <a:fld id="{355F9927-066A-4E42-B902-7FE3DF2732F9}" type="slidenum">
              <a:rPr lang="en-GB" smtClean="0"/>
              <a:pPr/>
              <a:t>6</a:t>
            </a:fld>
            <a:endParaRPr lang="en-GB" dirty="0"/>
          </a:p>
        </p:txBody>
      </p:sp>
    </p:spTree>
    <p:extLst>
      <p:ext uri="{BB962C8B-B14F-4D97-AF65-F5344CB8AC3E}">
        <p14:creationId xmlns:p14="http://schemas.microsoft.com/office/powerpoint/2010/main" val="306328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663574"/>
            <a:ext cx="3744913" cy="323851"/>
          </a:xfrm>
        </p:spPr>
        <p:txBody>
          <a:bodyPr/>
          <a:lstStyle/>
          <a:p>
            <a:r>
              <a:rPr lang="en-GB" dirty="0">
                <a:solidFill>
                  <a:schemeClr val="accent5"/>
                </a:solidFill>
              </a:rPr>
              <a:t>Typical Instructions (1 of 2)</a:t>
            </a:r>
          </a:p>
        </p:txBody>
      </p:sp>
      <p:sp>
        <p:nvSpPr>
          <p:cNvPr id="3" name="Content Placeholder 2"/>
          <p:cNvSpPr>
            <a:spLocks noGrp="1"/>
          </p:cNvSpPr>
          <p:nvPr>
            <p:ph sz="quarter" idx="13"/>
          </p:nvPr>
        </p:nvSpPr>
        <p:spPr>
          <a:xfrm>
            <a:off x="395288" y="1384300"/>
            <a:ext cx="3816672" cy="3707730"/>
          </a:xfrm>
        </p:spPr>
        <p:txBody>
          <a:bodyPr/>
          <a:lstStyle/>
          <a:p>
            <a:pPr marL="342900" indent="-342900" algn="just">
              <a:buFont typeface="Arial" panose="020B0604020202020204" pitchFamily="34" charset="0"/>
              <a:buChar char="•"/>
            </a:pPr>
            <a:r>
              <a:rPr lang="en-GB" dirty="0">
                <a:solidFill>
                  <a:schemeClr val="accent5"/>
                </a:solidFill>
              </a:rPr>
              <a:t>Valuation of the business(es) including adjustments of profits and revaluation of properties and plant &amp; machinery</a:t>
            </a:r>
          </a:p>
          <a:p>
            <a:pPr marL="342900" indent="-342900" algn="just">
              <a:buFont typeface="Arial" panose="020B0604020202020204" pitchFamily="34" charset="0"/>
              <a:buChar char="•"/>
            </a:pPr>
            <a:endParaRPr lang="en-GB" dirty="0">
              <a:solidFill>
                <a:schemeClr val="accent5"/>
              </a:solidFill>
            </a:endParaRPr>
          </a:p>
          <a:p>
            <a:pPr marL="342900" indent="-342900" algn="just">
              <a:buFont typeface="Arial" panose="020B0604020202020204" pitchFamily="34" charset="0"/>
              <a:buChar char="•"/>
            </a:pPr>
            <a:r>
              <a:rPr lang="en-GB" dirty="0">
                <a:solidFill>
                  <a:schemeClr val="accent5"/>
                </a:solidFill>
              </a:rPr>
              <a:t>Valuation of a given shareholding in the business</a:t>
            </a:r>
          </a:p>
          <a:p>
            <a:pPr marL="342900" indent="-342900" algn="just">
              <a:buFont typeface="Arial" panose="020B0604020202020204" pitchFamily="34" charset="0"/>
              <a:buChar char="•"/>
            </a:pPr>
            <a:endParaRPr lang="en-GB" dirty="0">
              <a:solidFill>
                <a:schemeClr val="accent5"/>
              </a:solidFill>
            </a:endParaRPr>
          </a:p>
          <a:p>
            <a:pPr marL="342900" indent="-342900" algn="just">
              <a:buFont typeface="Arial" panose="020B0604020202020204" pitchFamily="34" charset="0"/>
              <a:buChar char="•"/>
            </a:pPr>
            <a:r>
              <a:rPr lang="en-GB" dirty="0">
                <a:solidFill>
                  <a:schemeClr val="accent5"/>
                </a:solidFill>
              </a:rPr>
              <a:t>Liquidity in the company</a:t>
            </a:r>
          </a:p>
          <a:p>
            <a:pPr marL="342900" indent="-342900" algn="just">
              <a:buFont typeface="Arial" panose="020B0604020202020204" pitchFamily="34" charset="0"/>
              <a:buChar char="•"/>
            </a:pPr>
            <a:endParaRPr lang="en-GB" dirty="0">
              <a:solidFill>
                <a:schemeClr val="accent5"/>
              </a:solidFill>
            </a:endParaRPr>
          </a:p>
          <a:p>
            <a:pPr marL="342900" indent="-342900" algn="just">
              <a:buFont typeface="Arial" panose="020B0604020202020204" pitchFamily="34" charset="0"/>
              <a:buChar char="•"/>
            </a:pPr>
            <a:r>
              <a:rPr lang="en-GB" dirty="0">
                <a:solidFill>
                  <a:schemeClr val="accent5"/>
                </a:solidFill>
              </a:rPr>
              <a:t>Sustainable remuneration in all forms which will/could be produced by the company going forwards</a:t>
            </a:r>
          </a:p>
        </p:txBody>
      </p:sp>
      <p:sp>
        <p:nvSpPr>
          <p:cNvPr id="5" name="Text Placeholder 4"/>
          <p:cNvSpPr>
            <a:spLocks noGrp="1"/>
          </p:cNvSpPr>
          <p:nvPr>
            <p:ph type="body" sz="quarter" idx="15"/>
          </p:nvPr>
        </p:nvSpPr>
        <p:spPr>
          <a:xfrm>
            <a:off x="4716016" y="915566"/>
            <a:ext cx="2088232" cy="3600549"/>
          </a:xfrm>
        </p:spPr>
        <p:txBody>
          <a:bodyPr/>
          <a:lstStyle/>
          <a:p>
            <a:r>
              <a:rPr lang="en-GB" sz="1300" dirty="0"/>
              <a:t>We can be asked to assist in drafting the Instructions</a:t>
            </a:r>
          </a:p>
          <a:p>
            <a:endParaRPr lang="en-GB" sz="1300" dirty="0"/>
          </a:p>
          <a:p>
            <a:endParaRPr lang="en-GB" sz="100" dirty="0"/>
          </a:p>
          <a:p>
            <a:endParaRPr lang="en-GB" sz="100" dirty="0"/>
          </a:p>
          <a:p>
            <a:endParaRPr lang="en-GB" sz="100" dirty="0"/>
          </a:p>
          <a:p>
            <a:r>
              <a:rPr lang="en-GB" sz="100" dirty="0"/>
              <a:t>s</a:t>
            </a:r>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p:txBody>
      </p:sp>
      <p:sp>
        <p:nvSpPr>
          <p:cNvPr id="4" name="TextBox 3">
            <a:extLst>
              <a:ext uri="{FF2B5EF4-FFF2-40B4-BE49-F238E27FC236}">
                <a16:creationId xmlns:a16="http://schemas.microsoft.com/office/drawing/2014/main" id="{65E9CA99-F159-5A60-F573-B737AE5AD613}"/>
              </a:ext>
            </a:extLst>
          </p:cNvPr>
          <p:cNvSpPr txBox="1"/>
          <p:nvPr>
            <p:custDataLst>
              <p:tags r:id="rId1"/>
            </p:custDataLst>
          </p:nvPr>
        </p:nvSpPr>
        <p:spPr>
          <a:xfrm>
            <a:off x="6516216" y="4832598"/>
            <a:ext cx="2232497" cy="115416"/>
          </a:xfrm>
          <a:prstGeom prst="rect">
            <a:avLst/>
          </a:prstGeom>
          <a:noFill/>
        </p:spPr>
        <p:txBody>
          <a:bodyPr vert="horz" wrap="square" lIns="0" tIns="0" rIns="0" bIns="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endParaRPr lang="en-GB" sz="750" dirty="0"/>
          </a:p>
        </p:txBody>
      </p:sp>
      <p:sp>
        <p:nvSpPr>
          <p:cNvPr id="6" name="Slide Number Placeholder 5">
            <a:extLst>
              <a:ext uri="{FF2B5EF4-FFF2-40B4-BE49-F238E27FC236}">
                <a16:creationId xmlns:a16="http://schemas.microsoft.com/office/drawing/2014/main" id="{511D8EE8-B76D-AA6C-0160-435A03FEB197}"/>
              </a:ext>
            </a:extLst>
          </p:cNvPr>
          <p:cNvSpPr>
            <a:spLocks noGrp="1"/>
          </p:cNvSpPr>
          <p:nvPr>
            <p:ph type="sldNum" sz="quarter" idx="18"/>
          </p:nvPr>
        </p:nvSpPr>
        <p:spPr/>
        <p:txBody>
          <a:bodyPr/>
          <a:lstStyle/>
          <a:p>
            <a:r>
              <a:rPr lang="en-GB" dirty="0"/>
              <a:t>Page </a:t>
            </a:r>
            <a:fld id="{355F9927-066A-4E42-B902-7FE3DF2732F9}" type="slidenum">
              <a:rPr lang="en-GB" smtClean="0"/>
              <a:pPr/>
              <a:t>7</a:t>
            </a:fld>
            <a:endParaRPr lang="en-GB" dirty="0"/>
          </a:p>
        </p:txBody>
      </p:sp>
    </p:spTree>
    <p:extLst>
      <p:ext uri="{BB962C8B-B14F-4D97-AF65-F5344CB8AC3E}">
        <p14:creationId xmlns:p14="http://schemas.microsoft.com/office/powerpoint/2010/main" val="90568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663574"/>
            <a:ext cx="3744913" cy="323851"/>
          </a:xfrm>
        </p:spPr>
        <p:txBody>
          <a:bodyPr/>
          <a:lstStyle/>
          <a:p>
            <a:r>
              <a:rPr lang="en-GB" dirty="0">
                <a:solidFill>
                  <a:schemeClr val="accent5"/>
                </a:solidFill>
              </a:rPr>
              <a:t>Typical Instructions (2 of 2)</a:t>
            </a:r>
          </a:p>
        </p:txBody>
      </p:sp>
      <p:sp>
        <p:nvSpPr>
          <p:cNvPr id="3" name="Content Placeholder 2"/>
          <p:cNvSpPr>
            <a:spLocks noGrp="1"/>
          </p:cNvSpPr>
          <p:nvPr>
            <p:ph sz="quarter" idx="13"/>
          </p:nvPr>
        </p:nvSpPr>
        <p:spPr>
          <a:xfrm>
            <a:off x="395288" y="1384300"/>
            <a:ext cx="3816672" cy="3707730"/>
          </a:xfrm>
        </p:spPr>
        <p:txBody>
          <a:bodyPr/>
          <a:lstStyle/>
          <a:p>
            <a:pPr marL="342900" indent="-342900" algn="just">
              <a:buFont typeface="Arial" panose="020B0604020202020204" pitchFamily="34" charset="0"/>
              <a:buChar char="•"/>
            </a:pPr>
            <a:r>
              <a:rPr lang="en-GB" dirty="0">
                <a:solidFill>
                  <a:schemeClr val="accent5"/>
                </a:solidFill>
              </a:rPr>
              <a:t>Ways in which value could be realised whether by sale, purchase by the company of its own shares or otherwise by the shareholders</a:t>
            </a:r>
          </a:p>
          <a:p>
            <a:pPr algn="just"/>
            <a:endParaRPr lang="en-GB" dirty="0">
              <a:solidFill>
                <a:schemeClr val="accent5"/>
              </a:solidFill>
            </a:endParaRPr>
          </a:p>
          <a:p>
            <a:pPr marL="342900" indent="-342900" algn="just">
              <a:buFont typeface="Arial" panose="020B0604020202020204" pitchFamily="34" charset="0"/>
              <a:buChar char="•"/>
            </a:pPr>
            <a:r>
              <a:rPr lang="en-GB" dirty="0">
                <a:solidFill>
                  <a:schemeClr val="accent5"/>
                </a:solidFill>
              </a:rPr>
              <a:t>Tax consequences of a sale of shares or a transfer between shareholders</a:t>
            </a:r>
          </a:p>
          <a:p>
            <a:pPr marL="342900" indent="-342900" algn="just">
              <a:buFont typeface="Arial" panose="020B0604020202020204" pitchFamily="34" charset="0"/>
              <a:buChar char="•"/>
            </a:pPr>
            <a:endParaRPr lang="en-GB" dirty="0">
              <a:solidFill>
                <a:schemeClr val="accent5"/>
              </a:solidFill>
            </a:endParaRPr>
          </a:p>
          <a:p>
            <a:pPr marL="342900" indent="-342900" algn="just">
              <a:buFont typeface="Arial" panose="020B0604020202020204" pitchFamily="34" charset="0"/>
              <a:buChar char="•"/>
            </a:pPr>
            <a:r>
              <a:rPr lang="en-GB" dirty="0">
                <a:solidFill>
                  <a:schemeClr val="accent5"/>
                </a:solidFill>
              </a:rPr>
              <a:t>Other assignments may include:</a:t>
            </a:r>
          </a:p>
          <a:p>
            <a:pPr marL="774900" lvl="2" indent="-342900" algn="just">
              <a:buFont typeface="Arial" panose="020B0604020202020204" pitchFamily="34" charset="0"/>
              <a:buChar char="•"/>
            </a:pPr>
            <a:r>
              <a:rPr lang="en-GB" sz="1600" dirty="0">
                <a:solidFill>
                  <a:schemeClr val="accent5"/>
                </a:solidFill>
              </a:rPr>
              <a:t>Providing a critique of an existing valuation</a:t>
            </a:r>
          </a:p>
          <a:p>
            <a:pPr marL="774900" lvl="2" indent="-342900" algn="just">
              <a:buFont typeface="Arial" panose="020B0604020202020204" pitchFamily="34" charset="0"/>
              <a:buChar char="•"/>
            </a:pPr>
            <a:r>
              <a:rPr lang="en-GB" sz="1600" dirty="0">
                <a:solidFill>
                  <a:schemeClr val="accent5"/>
                </a:solidFill>
              </a:rPr>
              <a:t>Determining quantum of losses</a:t>
            </a:r>
          </a:p>
          <a:p>
            <a:pPr marL="573300" lvl="1" indent="-342900" algn="just">
              <a:buFont typeface="Arial" panose="020B0604020202020204" pitchFamily="34" charset="0"/>
              <a:buChar char="•"/>
            </a:pPr>
            <a:endParaRPr lang="en-GB" dirty="0">
              <a:solidFill>
                <a:schemeClr val="accent5"/>
              </a:solidFill>
            </a:endParaRPr>
          </a:p>
          <a:p>
            <a:pPr marL="342900" indent="-342900" algn="just">
              <a:buFont typeface="Arial" panose="020B0604020202020204" pitchFamily="34" charset="0"/>
              <a:buChar char="•"/>
            </a:pPr>
            <a:endParaRPr lang="en-GB" sz="2000" dirty="0">
              <a:solidFill>
                <a:schemeClr val="accent5"/>
              </a:solidFill>
            </a:endParaRPr>
          </a:p>
        </p:txBody>
      </p:sp>
      <p:sp>
        <p:nvSpPr>
          <p:cNvPr id="5" name="Text Placeholder 4"/>
          <p:cNvSpPr>
            <a:spLocks noGrp="1"/>
          </p:cNvSpPr>
          <p:nvPr>
            <p:ph type="body" sz="quarter" idx="15"/>
          </p:nvPr>
        </p:nvSpPr>
        <p:spPr>
          <a:xfrm>
            <a:off x="4716016" y="915566"/>
            <a:ext cx="2088232" cy="3600549"/>
          </a:xfrm>
        </p:spPr>
        <p:txBody>
          <a:bodyPr/>
          <a:lstStyle/>
          <a:p>
            <a:r>
              <a:rPr lang="en-GB" sz="1300" dirty="0"/>
              <a:t>We can be asked to assist in drafting the Instructions</a:t>
            </a:r>
          </a:p>
          <a:p>
            <a:endParaRPr lang="en-GB" sz="1300" dirty="0"/>
          </a:p>
          <a:p>
            <a:endParaRPr lang="en-GB" sz="100" dirty="0"/>
          </a:p>
          <a:p>
            <a:endParaRPr lang="en-GB" sz="100" dirty="0"/>
          </a:p>
          <a:p>
            <a:endParaRPr lang="en-GB" sz="100" dirty="0"/>
          </a:p>
          <a:p>
            <a:r>
              <a:rPr lang="en-GB" sz="100" dirty="0"/>
              <a:t>s</a:t>
            </a:r>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p:txBody>
      </p:sp>
      <p:sp>
        <p:nvSpPr>
          <p:cNvPr id="4" name="TextBox 3">
            <a:extLst>
              <a:ext uri="{FF2B5EF4-FFF2-40B4-BE49-F238E27FC236}">
                <a16:creationId xmlns:a16="http://schemas.microsoft.com/office/drawing/2014/main" id="{65E9CA99-F159-5A60-F573-B737AE5AD613}"/>
              </a:ext>
            </a:extLst>
          </p:cNvPr>
          <p:cNvSpPr txBox="1"/>
          <p:nvPr>
            <p:custDataLst>
              <p:tags r:id="rId1"/>
            </p:custDataLst>
          </p:nvPr>
        </p:nvSpPr>
        <p:spPr>
          <a:xfrm>
            <a:off x="6516216" y="4832598"/>
            <a:ext cx="2232497" cy="115416"/>
          </a:xfrm>
          <a:prstGeom prst="rect">
            <a:avLst/>
          </a:prstGeom>
          <a:noFill/>
        </p:spPr>
        <p:txBody>
          <a:bodyPr vert="horz" wrap="square" lIns="0" tIns="0" rIns="0" bIns="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endParaRPr lang="en-GB" sz="750" dirty="0"/>
          </a:p>
        </p:txBody>
      </p:sp>
      <p:sp>
        <p:nvSpPr>
          <p:cNvPr id="6" name="Slide Number Placeholder 5">
            <a:extLst>
              <a:ext uri="{FF2B5EF4-FFF2-40B4-BE49-F238E27FC236}">
                <a16:creationId xmlns:a16="http://schemas.microsoft.com/office/drawing/2014/main" id="{511D8EE8-B76D-AA6C-0160-435A03FEB197}"/>
              </a:ext>
            </a:extLst>
          </p:cNvPr>
          <p:cNvSpPr>
            <a:spLocks noGrp="1"/>
          </p:cNvSpPr>
          <p:nvPr>
            <p:ph type="sldNum" sz="quarter" idx="18"/>
          </p:nvPr>
        </p:nvSpPr>
        <p:spPr/>
        <p:txBody>
          <a:bodyPr/>
          <a:lstStyle/>
          <a:p>
            <a:r>
              <a:rPr lang="en-GB" dirty="0"/>
              <a:t>Page </a:t>
            </a:r>
            <a:fld id="{355F9927-066A-4E42-B902-7FE3DF2732F9}" type="slidenum">
              <a:rPr lang="en-GB" smtClean="0"/>
              <a:pPr/>
              <a:t>8</a:t>
            </a:fld>
            <a:endParaRPr lang="en-GB" dirty="0"/>
          </a:p>
        </p:txBody>
      </p:sp>
    </p:spTree>
    <p:extLst>
      <p:ext uri="{BB962C8B-B14F-4D97-AF65-F5344CB8AC3E}">
        <p14:creationId xmlns:p14="http://schemas.microsoft.com/office/powerpoint/2010/main" val="11220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39382" y="663574"/>
            <a:ext cx="6379464" cy="323851"/>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defTabSz="914378">
              <a:lnSpc>
                <a:spcPct val="90000"/>
              </a:lnSpc>
              <a:spcBef>
                <a:spcPct val="0"/>
              </a:spcBef>
              <a:buNone/>
              <a:defRPr sz="1875">
                <a:solidFill>
                  <a:schemeClr val="bg1"/>
                </a:solidFill>
                <a:latin typeface="Calibri Light" panose="020F0302020204030204" pitchFamily="34" charset="0"/>
                <a:ea typeface="Arial" charset="0"/>
                <a:cs typeface="Arial" charset="0"/>
              </a:defRPr>
            </a:lvl1pPr>
          </a:lstStyle>
          <a:p>
            <a:r>
              <a:rPr lang="en-GB" dirty="0"/>
              <a:t>Team</a:t>
            </a:r>
          </a:p>
        </p:txBody>
      </p:sp>
      <p:sp>
        <p:nvSpPr>
          <p:cNvPr id="10" name="TextBox 9"/>
          <p:cNvSpPr txBox="1">
            <a:spLocks/>
          </p:cNvSpPr>
          <p:nvPr/>
        </p:nvSpPr>
        <p:spPr>
          <a:xfrm>
            <a:off x="1339382" y="1208179"/>
            <a:ext cx="3152744" cy="3520839"/>
          </a:xfrm>
          <a:prstGeom prst="rect">
            <a:avLst/>
          </a:prstGeom>
          <a:noFill/>
        </p:spPr>
        <p:txBody>
          <a:bodyPr lIns="0" tIns="0" rIns="0" bIns="0"/>
          <a:lstStyle/>
          <a:p>
            <a:pPr algn="just" defTabSz="914378">
              <a:defRPr/>
            </a:pPr>
            <a:r>
              <a:rPr lang="en-GB" sz="830" b="1" dirty="0">
                <a:solidFill>
                  <a:schemeClr val="bg1"/>
                </a:solidFill>
                <a:latin typeface="Calibri Light" panose="020F0302020204030204" pitchFamily="34" charset="0"/>
                <a:cs typeface="Arial" panose="020B0604020202020204" pitchFamily="34" charset="0"/>
              </a:rPr>
              <a:t>Simon Blake 	 </a:t>
            </a:r>
          </a:p>
          <a:p>
            <a:pPr algn="just" defTabSz="914378">
              <a:defRPr/>
            </a:pPr>
            <a:r>
              <a:rPr lang="en-GB" sz="830" i="1" dirty="0">
                <a:solidFill>
                  <a:schemeClr val="bg1"/>
                </a:solidFill>
                <a:latin typeface="Calibri Light" panose="020F0302020204030204" pitchFamily="34" charset="0"/>
                <a:cs typeface="Arial" panose="020B0604020202020204" pitchFamily="34" charset="0"/>
              </a:rPr>
              <a:t>Partner</a:t>
            </a:r>
          </a:p>
          <a:p>
            <a:pPr algn="just" defTabSz="914378">
              <a:defRPr/>
            </a:pPr>
            <a:endParaRPr lang="en-GB" sz="830" i="1" dirty="0">
              <a:solidFill>
                <a:schemeClr val="bg1"/>
              </a:solidFill>
              <a:latin typeface="Calibri Light" panose="020F0302020204030204" pitchFamily="34" charset="0"/>
              <a:cs typeface="Arial" panose="020B0604020202020204" pitchFamily="34" charset="0"/>
            </a:endParaRPr>
          </a:p>
          <a:p>
            <a:pPr algn="just" defTabSz="914378">
              <a:defRPr/>
            </a:pPr>
            <a:r>
              <a:rPr lang="en-GB" sz="830" b="1" dirty="0">
                <a:solidFill>
                  <a:schemeClr val="bg1"/>
                </a:solidFill>
                <a:latin typeface="Calibri Light" panose="020F0302020204030204" pitchFamily="34" charset="0"/>
                <a:cs typeface="Arial" panose="020B0604020202020204" pitchFamily="34" charset="0"/>
              </a:rPr>
              <a:t>e: </a:t>
            </a:r>
            <a:r>
              <a:rPr lang="en-GB" sz="830" dirty="0">
                <a:solidFill>
                  <a:schemeClr val="bg1"/>
                </a:solidFill>
                <a:latin typeface="Calibri Light" panose="020F0302020204030204" pitchFamily="34" charset="0"/>
                <a:cs typeface="Arial" panose="020B0604020202020204" pitchFamily="34" charset="0"/>
              </a:rPr>
              <a:t>simon.blake@pricebailey.co.uk</a:t>
            </a:r>
          </a:p>
          <a:p>
            <a:pPr algn="just" defTabSz="914378">
              <a:defRPr/>
            </a:pPr>
            <a:r>
              <a:rPr lang="en-GB" sz="830" b="1" dirty="0">
                <a:solidFill>
                  <a:schemeClr val="bg1"/>
                </a:solidFill>
                <a:latin typeface="Calibri Light" panose="020F0302020204030204" pitchFamily="34" charset="0"/>
                <a:cs typeface="Arial" panose="020B0604020202020204" pitchFamily="34" charset="0"/>
              </a:rPr>
              <a:t>d: </a:t>
            </a:r>
            <a:r>
              <a:rPr lang="en-GB" sz="830" dirty="0">
                <a:solidFill>
                  <a:schemeClr val="bg1"/>
                </a:solidFill>
                <a:latin typeface="Calibri Light" panose="020F0302020204030204" pitchFamily="34" charset="0"/>
                <a:cs typeface="Arial" panose="020B0604020202020204" pitchFamily="34" charset="0"/>
              </a:rPr>
              <a:t>01223 507639</a:t>
            </a:r>
          </a:p>
          <a:p>
            <a:pPr algn="just" defTabSz="914378">
              <a:defRPr/>
            </a:pPr>
            <a:r>
              <a:rPr lang="en-GB" sz="830" b="1" dirty="0">
                <a:solidFill>
                  <a:schemeClr val="bg1"/>
                </a:solidFill>
                <a:latin typeface="Calibri Light" panose="020F0302020204030204" pitchFamily="34" charset="0"/>
                <a:cs typeface="Arial" panose="020B0604020202020204" pitchFamily="34" charset="0"/>
              </a:rPr>
              <a:t>m: </a:t>
            </a:r>
            <a:r>
              <a:rPr lang="en-GB" sz="830" dirty="0">
                <a:solidFill>
                  <a:schemeClr val="bg1"/>
                </a:solidFill>
                <a:latin typeface="Calibri Light" panose="020F0302020204030204" pitchFamily="34" charset="0"/>
                <a:cs typeface="Arial" panose="020B0604020202020204" pitchFamily="34" charset="0"/>
              </a:rPr>
              <a:t>07702 665342</a:t>
            </a:r>
          </a:p>
          <a:p>
            <a:pPr algn="just" defTabSz="678559"/>
            <a:endParaRPr lang="en-US" sz="830" dirty="0">
              <a:solidFill>
                <a:schemeClr val="bg1"/>
              </a:solidFill>
              <a:latin typeface="Calibri Light" panose="020F0302020204030204" pitchFamily="34" charset="0"/>
            </a:endParaRP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Simon trained with Price Bailey and returned in 2009 to build the current Strategic Corporate Finance Team which he leads today.</a:t>
            </a: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Simon is a specialist adviser for owner managed business, advising on the lifecycle of a client’s business from a corporate finance and M&amp;A perspective. This will include assessing, identifying and sourcing funding requirements, whether for organic growth, acquisition or re-financing; business valuation for both M&amp;A activity, dispute resolution, tax purposes (share schemes, probate, restructuring); investigative services, including due diligence and forensic work. </a:t>
            </a: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Simon is part of Price Bailey’s international business development team travelling regularly in Europe and the US and an active and regular speaker and contributor at IAPA events on corporate finance matters.</a:t>
            </a: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Simon is a Board member for Price Bailey Group Limited and is a director and chairman of a number of clients and charities.</a:t>
            </a:r>
          </a:p>
          <a:p>
            <a:pPr algn="just" defTabSz="914378"/>
            <a:endParaRPr lang="en-GB" sz="830" dirty="0">
              <a:solidFill>
                <a:srgbClr val="FFFFFF"/>
              </a:solidFill>
              <a:latin typeface="Calibri Light" panose="020F0302020204030204" pitchFamily="34" charset="0"/>
            </a:endParaRPr>
          </a:p>
          <a:p>
            <a:pPr algn="just" defTabSz="914378">
              <a:defRPr/>
            </a:pPr>
            <a:endParaRPr lang="en-GB" sz="825" dirty="0">
              <a:solidFill>
                <a:srgbClr val="FFFFFF"/>
              </a:solidFill>
              <a:latin typeface="Calibri Light" panose="020F0302020204030204" pitchFamily="34" charset="0"/>
            </a:endParaRPr>
          </a:p>
          <a:p>
            <a:pPr algn="just" defTabSz="678559"/>
            <a:endParaRPr lang="en-US" sz="825" dirty="0">
              <a:solidFill>
                <a:srgbClr val="FFFFFF"/>
              </a:solidFill>
              <a:latin typeface="Calibri Light" panose="020F0302020204030204" pitchFamily="34" charset="0"/>
            </a:endParaRPr>
          </a:p>
        </p:txBody>
      </p:sp>
      <p:sp>
        <p:nvSpPr>
          <p:cNvPr id="2" name="Footer Placeholder 1">
            <a:extLst>
              <a:ext uri="{FF2B5EF4-FFF2-40B4-BE49-F238E27FC236}">
                <a16:creationId xmlns:a16="http://schemas.microsoft.com/office/drawing/2014/main" id="{2BAB3DC0-2B8F-BD5A-7F0F-CCAF8538CD3D}"/>
              </a:ext>
            </a:extLst>
          </p:cNvPr>
          <p:cNvSpPr>
            <a:spLocks noGrp="1"/>
          </p:cNvSpPr>
          <p:nvPr>
            <p:ph type="ftr" sz="quarter" idx="11"/>
          </p:nvPr>
        </p:nvSpPr>
        <p:spPr/>
        <p:txBody>
          <a:bodyPr lIns="91440" tIns="45720" rIns="91440" bIns="45720"/>
          <a:lstStyle/>
          <a:p>
            <a:endParaRPr lang="en-US" dirty="0"/>
          </a:p>
        </p:txBody>
      </p:sp>
      <p:sp>
        <p:nvSpPr>
          <p:cNvPr id="5" name="Date Placeholder 4">
            <a:extLst>
              <a:ext uri="{FF2B5EF4-FFF2-40B4-BE49-F238E27FC236}">
                <a16:creationId xmlns:a16="http://schemas.microsoft.com/office/drawing/2014/main" id="{FD944DB6-0ED1-5D76-B265-9B11F30DE51F}"/>
              </a:ext>
            </a:extLst>
          </p:cNvPr>
          <p:cNvSpPr>
            <a:spLocks noGrp="1"/>
          </p:cNvSpPr>
          <p:nvPr>
            <p:ph type="dt" sz="half" idx="10"/>
          </p:nvPr>
        </p:nvSpPr>
        <p:spPr/>
        <p:txBody>
          <a:bodyPr lIns="91440" tIns="45720" rIns="91440" bIns="45720"/>
          <a:lstStyle/>
          <a:p>
            <a:pPr algn="ctr"/>
            <a:endParaRPr lang="en-GB" dirty="0">
              <a:latin typeface="Calibri Light" panose="020F0302020204030204" pitchFamily="34" charset="0"/>
            </a:endParaRPr>
          </a:p>
        </p:txBody>
      </p:sp>
      <p:sp>
        <p:nvSpPr>
          <p:cNvPr id="17" name="Rectangle 16">
            <a:extLst>
              <a:ext uri="{FF2B5EF4-FFF2-40B4-BE49-F238E27FC236}">
                <a16:creationId xmlns:a16="http://schemas.microsoft.com/office/drawing/2014/main" id="{07FEF440-7EAE-5AA6-6265-231631BCF0C0}"/>
              </a:ext>
            </a:extLst>
          </p:cNvPr>
          <p:cNvSpPr>
            <a:spLocks/>
          </p:cNvSpPr>
          <p:nvPr/>
        </p:nvSpPr>
        <p:spPr>
          <a:xfrm rot="16200000">
            <a:off x="589142" y="-193605"/>
            <a:ext cx="98580" cy="485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endParaRPr lang="id-ID" sz="1800">
              <a:solidFill>
                <a:srgbClr val="FFFFFF"/>
              </a:solidFill>
              <a:latin typeface="Calibri Light" panose="020F0302020204030204" pitchFamily="34" charset="0"/>
              <a:cs typeface="Calibri Light" panose="020F0302020204030204" pitchFamily="34" charset="0"/>
            </a:endParaRPr>
          </a:p>
        </p:txBody>
      </p:sp>
      <p:pic>
        <p:nvPicPr>
          <p:cNvPr id="1026" name="Picture 1">
            <a:extLst>
              <a:ext uri="{FF2B5EF4-FFF2-40B4-BE49-F238E27FC236}">
                <a16:creationId xmlns:a16="http://schemas.microsoft.com/office/drawing/2014/main" id="{C671CB72-2E32-A684-D9D0-D10FFAC4EA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202"/>
          <a:stretch/>
        </p:blipFill>
        <p:spPr bwMode="auto">
          <a:xfrm>
            <a:off x="3631893" y="1208179"/>
            <a:ext cx="846481" cy="74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09ED4CA-3FCE-02E9-1216-5B105F11D5DA}"/>
              </a:ext>
            </a:extLst>
          </p:cNvPr>
          <p:cNvSpPr txBox="1">
            <a:spLocks/>
          </p:cNvSpPr>
          <p:nvPr/>
        </p:nvSpPr>
        <p:spPr>
          <a:xfrm>
            <a:off x="4791987" y="1208178"/>
            <a:ext cx="3152744" cy="3598154"/>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lstStyle/>
          <a:p>
            <a:pPr algn="just" defTabSz="914378">
              <a:defRPr/>
            </a:pPr>
            <a:r>
              <a:rPr lang="en-GB" sz="830" b="1" dirty="0">
                <a:solidFill>
                  <a:schemeClr val="bg1"/>
                </a:solidFill>
                <a:latin typeface="Calibri Light" panose="020F0302020204030204" pitchFamily="34" charset="0"/>
                <a:cs typeface="Arial" panose="020B0604020202020204" pitchFamily="34" charset="0"/>
              </a:rPr>
              <a:t>Eleanor Lothian	 </a:t>
            </a:r>
          </a:p>
          <a:p>
            <a:pPr algn="just" defTabSz="914378">
              <a:defRPr/>
            </a:pPr>
            <a:r>
              <a:rPr lang="en-GB" sz="830" i="1" dirty="0">
                <a:solidFill>
                  <a:schemeClr val="bg1"/>
                </a:solidFill>
                <a:latin typeface="Calibri Light" panose="020F0302020204030204" pitchFamily="34" charset="0"/>
                <a:cs typeface="Arial" panose="020B0604020202020204" pitchFamily="34" charset="0"/>
              </a:rPr>
              <a:t>Manager</a:t>
            </a:r>
          </a:p>
          <a:p>
            <a:pPr algn="just" defTabSz="914378">
              <a:defRPr/>
            </a:pPr>
            <a:endParaRPr lang="en-GB" sz="830" i="1" dirty="0">
              <a:solidFill>
                <a:schemeClr val="bg1"/>
              </a:solidFill>
              <a:latin typeface="Calibri Light" panose="020F0302020204030204" pitchFamily="34" charset="0"/>
              <a:cs typeface="Arial" panose="020B0604020202020204" pitchFamily="34" charset="0"/>
            </a:endParaRPr>
          </a:p>
          <a:p>
            <a:pPr algn="just" defTabSz="914378">
              <a:defRPr/>
            </a:pPr>
            <a:r>
              <a:rPr lang="en-GB" sz="830" b="1" dirty="0">
                <a:solidFill>
                  <a:schemeClr val="bg1"/>
                </a:solidFill>
                <a:latin typeface="Calibri Light" panose="020F0302020204030204" pitchFamily="34" charset="0"/>
                <a:cs typeface="Arial" panose="020B0604020202020204" pitchFamily="34" charset="0"/>
              </a:rPr>
              <a:t>e: </a:t>
            </a:r>
            <a:r>
              <a:rPr lang="en-GB" sz="830" dirty="0">
                <a:solidFill>
                  <a:schemeClr val="bg1"/>
                </a:solidFill>
                <a:latin typeface="Calibri Light" panose="020F0302020204030204" pitchFamily="34" charset="0"/>
                <a:cs typeface="Arial" panose="020B0604020202020204" pitchFamily="34" charset="0"/>
              </a:rPr>
              <a:t>eleanor.lothian@pricebailey.co.uk</a:t>
            </a:r>
          </a:p>
          <a:p>
            <a:pPr algn="just" defTabSz="914378">
              <a:defRPr/>
            </a:pPr>
            <a:r>
              <a:rPr lang="en-GB" sz="830" b="1" dirty="0">
                <a:solidFill>
                  <a:schemeClr val="bg1"/>
                </a:solidFill>
                <a:latin typeface="Calibri Light" panose="020F0302020204030204" pitchFamily="34" charset="0"/>
                <a:cs typeface="Arial" panose="020B0604020202020204" pitchFamily="34" charset="0"/>
              </a:rPr>
              <a:t>d: </a:t>
            </a:r>
            <a:r>
              <a:rPr lang="en-GB" sz="830" dirty="0">
                <a:solidFill>
                  <a:schemeClr val="bg1"/>
                </a:solidFill>
                <a:latin typeface="Calibri Light" panose="020F0302020204030204" pitchFamily="34" charset="0"/>
                <a:cs typeface="Arial" panose="020B0604020202020204" pitchFamily="34" charset="0"/>
              </a:rPr>
              <a:t>01223 941358</a:t>
            </a:r>
          </a:p>
          <a:p>
            <a:pPr algn="just" defTabSz="678559"/>
            <a:endParaRPr lang="en-US" sz="830" dirty="0">
              <a:solidFill>
                <a:schemeClr val="bg1"/>
              </a:solidFill>
              <a:latin typeface="Calibri Light" panose="020F0302020204030204" pitchFamily="34" charset="0"/>
            </a:endParaRPr>
          </a:p>
          <a:p>
            <a:pPr algn="just" defTabSz="914378"/>
            <a:endParaRPr lang="en-GB" sz="830" dirty="0">
              <a:solidFill>
                <a:schemeClr val="bg1"/>
              </a:solidFill>
              <a:latin typeface="Calibri Light" panose="020F0302020204030204" pitchFamily="34" charset="0"/>
            </a:endParaRP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Eleanor joined in August 2015, after reading Accountancy and Finance at the University of Lincoln and she has subsequently qualified as a Chartered Accountant.</a:t>
            </a: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After gaining experience in both our Corporate and Business departments, Eleanor joined the Corporate Finance team in April 2018, and now specialises in company valuations, forensic accounting and the growing area of employee ownership trusts (“EOTs”).</a:t>
            </a:r>
          </a:p>
          <a:p>
            <a:pPr algn="just" defTabSz="914378"/>
            <a:endParaRPr lang="en-GB" sz="830" dirty="0">
              <a:solidFill>
                <a:schemeClr val="bg1"/>
              </a:solidFill>
              <a:latin typeface="Calibri Light" panose="020F0302020204030204" pitchFamily="34" charset="0"/>
            </a:endParaRPr>
          </a:p>
          <a:p>
            <a:pPr algn="just" defTabSz="914378"/>
            <a:r>
              <a:rPr lang="en-GB" sz="830" dirty="0">
                <a:solidFill>
                  <a:schemeClr val="bg1"/>
                </a:solidFill>
                <a:latin typeface="Calibri Light" panose="020F0302020204030204" pitchFamily="34" charset="0"/>
              </a:rPr>
              <a:t>Eleanor has prepared company valuations for a variety of purposes including company sales and share issues, MBOs and EOTs, and probate and matrimonial proceedings. Eleanor’s forensic accounting work involves assisting with the preparation of advisory and expert witness reports on matters such as company valuations, determination of losses, and breaches of contract.</a:t>
            </a:r>
          </a:p>
          <a:p>
            <a:pPr algn="just" defTabSz="914378"/>
            <a:endParaRPr lang="en-GB" sz="830" dirty="0">
              <a:solidFill>
                <a:schemeClr val="bg1"/>
              </a:solidFill>
              <a:latin typeface="Calibri Light" panose="020F0302020204030204" pitchFamily="34" charset="0"/>
            </a:endParaRPr>
          </a:p>
          <a:p>
            <a:pPr algn="just" defTabSz="914378"/>
            <a:endParaRPr lang="en-GB" sz="830" dirty="0">
              <a:solidFill>
                <a:schemeClr val="bg1"/>
              </a:solidFill>
              <a:latin typeface="Calibri Light" panose="020F0302020204030204" pitchFamily="34" charset="0"/>
            </a:endParaRPr>
          </a:p>
          <a:p>
            <a:pPr algn="just" defTabSz="678559"/>
            <a:endParaRPr lang="en-US" sz="830" dirty="0">
              <a:solidFill>
                <a:schemeClr val="bg1"/>
              </a:solidFill>
              <a:latin typeface="Calibri Light" panose="020F0302020204030204" pitchFamily="34" charset="0"/>
            </a:endParaRPr>
          </a:p>
        </p:txBody>
      </p:sp>
      <p:pic>
        <p:nvPicPr>
          <p:cNvPr id="7" name="Picture 6" descr="Eleanor Lothian">
            <a:extLst>
              <a:ext uri="{FF2B5EF4-FFF2-40B4-BE49-F238E27FC236}">
                <a16:creationId xmlns:a16="http://schemas.microsoft.com/office/drawing/2014/main" id="{4CE641B5-3BDA-6A25-6B36-E3A0594BF554}"/>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39865" t="1405" r="14869" b="39093"/>
          <a:stretch/>
        </p:blipFill>
        <p:spPr bwMode="auto">
          <a:xfrm>
            <a:off x="7098250" y="1208178"/>
            <a:ext cx="846481" cy="74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E9CA99-F159-5A60-F573-B737AE5AD613}"/>
              </a:ext>
            </a:extLst>
          </p:cNvPr>
          <p:cNvSpPr txBox="1"/>
          <p:nvPr>
            <p:custDataLst>
              <p:tags r:id="rId2"/>
            </p:custDataLst>
          </p:nvPr>
        </p:nvSpPr>
        <p:spPr>
          <a:xfrm>
            <a:off x="6516216" y="4832598"/>
            <a:ext cx="2232497" cy="115416"/>
          </a:xfrm>
          <a:prstGeom prst="rect">
            <a:avLst/>
          </a:prstGeom>
          <a:noFill/>
        </p:spPr>
        <p:txBody>
          <a:bodyPr vert="horz" wrap="square" lIns="0" tIns="0" rIns="0" bIns="0" rtlCol="0"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endParaRPr lang="en-GB" sz="750" dirty="0"/>
          </a:p>
        </p:txBody>
      </p:sp>
      <p:sp>
        <p:nvSpPr>
          <p:cNvPr id="8" name="Slide Number Placeholder 7">
            <a:extLst>
              <a:ext uri="{FF2B5EF4-FFF2-40B4-BE49-F238E27FC236}">
                <a16:creationId xmlns:a16="http://schemas.microsoft.com/office/drawing/2014/main" id="{556538DD-F4F7-37C6-90C7-B8742165BC77}"/>
              </a:ext>
            </a:extLst>
          </p:cNvPr>
          <p:cNvSpPr>
            <a:spLocks noGrp="1"/>
          </p:cNvSpPr>
          <p:nvPr>
            <p:ph type="sldNum" sz="quarter" idx="12"/>
          </p:nvPr>
        </p:nvSpPr>
        <p:spPr/>
        <p:txBody>
          <a:bodyPr/>
          <a:lstStyle/>
          <a:p>
            <a:pPr algn="ctr"/>
            <a:r>
              <a:rPr lang="en-GB" dirty="0"/>
              <a:t>Page </a:t>
            </a:r>
            <a:fld id="{355F9927-066A-4E42-B902-7FE3DF2732F9}" type="slidenum">
              <a:rPr smtClean="0"/>
              <a:pPr algn="ctr"/>
              <a:t>9</a:t>
            </a:fld>
            <a:endParaRPr dirty="0"/>
          </a:p>
        </p:txBody>
      </p:sp>
    </p:spTree>
    <p:custDataLst>
      <p:tags r:id="rId1"/>
    </p:custDataLst>
    <p:extLst>
      <p:ext uri="{BB962C8B-B14F-4D97-AF65-F5344CB8AC3E}">
        <p14:creationId xmlns:p14="http://schemas.microsoft.com/office/powerpoint/2010/main" val="2668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Blank4 24 2019"/>
  <p:tag name="UPSLIDETOCMASTERNAME" val="Blank"/>
  <p:tag name="UPSLIDETOCMASTERLASTEDITIONDATE" val="637437275744437088"/>
  <p:tag name="UPSLIDE" val="Gre02322_UpSLide_14-12-2017"/>
  <p:tag name="TEMPLATESHORTNAMETAG" val="Price Bailey"/>
  <p:tag name="TEMPLATEFULLNAMETAG" val="Price Bailey"/>
  <p:tag name="FOOTERSCRIPT" val="&lt;%Company%&gt;"/>
  <p:tag name="UPSLIDEVERSION" val="6.8.5.1"/>
  <p:tag name="UPSLIDETOCOPTIONS" val="&lt;?xml version=&quot;1.0&quot; encoding=&quot;utf-16&quot;?&gt;&#10;&lt;TocContentOptions xmlns:xsd=&quot;http://www.w3.org/2001/XMLSchema&quot; xmlns:xsi=&quot;http://www.w3.org/2001/XMLSchema-instance&quot;&gt;&#10;  &lt;TocSlidesOptions&gt;&#10;    &lt;ContainsSubSectionTitles&gt;tru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false&lt;/ContainsParentSection&gt;&#10;    &lt;ContainsOtherSections&gt;false&lt;/ContainsOtherSections&gt;&#10;    &lt;containsAppendix&gt;false&lt;/containsAppendix&gt;&#10;    &lt;containsUnnumberedSections&gt;false&lt;/containsUnnumberedSections&gt;&#10;    &lt;SlideTitle /&gt;&#10;  &lt;/SubSectionSlideOptions&gt;&#10;  &lt;UsedSlideLayouts&gt;&#10;    &lt;TocSlidesLayout&gt;&#10;      &lt;DesignName&gt;Price Bailey&lt;/DesignName&gt;&#10;      &lt;LayoutName&gt;Automatic Table of Contents&lt;/LayoutName&gt;&#10;    &lt;/TocSlidesLayout&gt;&#10;    &lt;SectionLayout&gt;&#10;      &lt;DesignName&gt;Price Bailey&lt;/DesignName&gt;&#10;      &lt;LayoutName&gt;Automatic Section Divider&lt;/LayoutName&gt;&#10;    &lt;/SectionLayout&gt;&#10;    &lt;SubsectionLayout&gt;&#10;      &lt;DesignName&gt;Price Bailey&lt;/DesignName&gt;&#10;      &lt;LayoutName&gt;Blank&lt;/LayoutName&gt;&#10;    &lt;/SubsectionLayout&gt;&#10;    &lt;AppendixLayout&gt;&#10;      &lt;DesignName&gt;Price Bailey&lt;/DesignName&gt;&#10;      &lt;LayoutName&gt;Automatic Section Divider&lt;/LayoutName&gt;&#10;    &lt;/AppendixLayout&gt;&#10;    &lt;TitleSliLayout&gt;&#10;      &lt;DesignName&gt;Price Bailey&lt;/DesignName&gt;&#10;      &lt;LayoutName&gt;Title Slide&lt;/LayoutName&gt;&#10;    &lt;/TitleSliLayout&gt;&#10;  &lt;/UsedSlideLayouts&gt;&#10;  &lt;ActiveReminders&gt;&#10;    &lt;ReminderScriptList&gt;&#10;      &lt;ReminderScript&gt;&#10;        &lt;Key xsi:type=&quot;xsd:string&quot;&gt;Reminder09/05/2022 11:19:581148373271&lt;/Key&gt;&#10;        &lt;Value xsi:type=&quot;xsd:string&quot;&gt;&amp;lt;%SectionName%&amp;gt;&lt;/Value&gt;&#10;      &lt;/ReminderScript&gt;&#10;    &lt;/ReminderScriptList&gt;&#10;    &lt;MigrationVersion&gt;6.9.6.2&lt;/MigrationVersion&gt;&#10;  &lt;/ActiveReminders&gt;&#10;  &lt;HardRefreshRequired&gt;fals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1&lt;/Shading&gt;&#10;      &lt;/nonCurrentItemAttenuation&gt;&#10;      &lt;ForceDisplayTOCOnTwocolumns&gt;false&lt;/ForceDisplayTOCOnTwocolumns&gt;&#10;      &lt;DisplayTOCOnTwocolumns&gt;false&lt;/DisplayTOCOnTwocolumns&gt;&#10;      &lt;Scripts&gt;&#10;        &lt;BeforeSubSecTitle /&gt;&#10;        &lt;BeforeSlideIndex /&gt;&#10;        &lt;AfterSecNum&gt;.&lt;/AfterSecNum&gt;&#10;        &lt;BeforeSecNum /&gt;&#10;        &lt;ZeroBeforeSecNum&gt;false&lt;/ZeroBeforeSecNum&gt;&#10;        &lt;AfterSubSecNum /&gt;&#10;        &lt;BeforeSubSecNum /&gt;&#10;      &lt;/Scripts&gt;&#10;      &lt;Lines&gt;&#10;        &lt;UseLineBelowSections&gt;false&lt;/UseLineBelowSections&gt;&#10;        &lt;LineBelowSection&gt;&#10;          &lt;XOffset&gt;0&lt;/XOffset&gt;&#10;          &lt;YOffset&gt;0&lt;/YOffset&gt;&#10;          &lt;Weight&gt;0&lt;/Weight&gt;&#10;          &lt;R&gt;255&lt;/R&gt;&#10;          &lt;G&gt;255&lt;/G&gt;&#10;          &lt;B&gt;255&lt;/B&gt;&#10;          &lt;LineStyle&gt;1&lt;/LineStyle&gt;&#10;        &lt;/LineBelowSection&gt;&#10;      &lt;/Lines&gt;&#10;      &lt;ManVerticalSpacing&gt;&#10;        &lt;UseManualSpacing&gt;true&lt;/UseManualSpacing&gt;&#10;        &lt;ManualSpacing&gt;&#10;          &lt;SpaceBeforeSections&gt;7&lt;/SpaceBeforeSections&gt;&#10;          &lt;SpaceBeforeSubSections&gt;10.9984255&lt;/SpaceBeforeSubSections&gt;&#10;          &lt;SpaceBeforeSlides&gt;5.49921274&lt;/SpaceBeforeSlides&gt;&#10;        &lt;/ManualSpacing&gt;&#10;        &lt;ManualSpacingSections&gt;&#10;          &lt;SpaceBeforeSections&gt;16.4976387&lt;/SpaceBeforeSections&gt;&#10;          &lt;SpaceBeforeSubSections&gt;10.9984255&lt;/SpaceBeforeSubSections&gt;&#10;          &lt;SpaceBeforeSlides&gt;5.49921274&lt;/SpaceBeforeSlides&gt;&#10;        &lt;/ManualSpacingSections&gt;&#10;        &lt;ManualSpacingSubSections&gt;&#10;          &lt;SpaceBeforeSections&gt;16.4976387&lt;/SpaceBeforeSections&gt;&#10;          &lt;SpaceBeforeSubSections&gt;10.9984255&lt;/SpaceBeforeSubSections&gt;&#10;          &lt;SpaceBeforeSlides&gt;5.49921274&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UBSECTIONTITLE"/>
  <p:tag name="TOCTEMPLATESHAPENAME" val="Subsection title"/>
  <p:tag name="TOCTEMPLATESHAPEDESCRIPTION" val="Sets shape format for subsection titles"/>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1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15.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1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7.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18.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19.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0.xml><?xml version="1.0" encoding="utf-8"?>
<p:tagLst xmlns:a="http://schemas.openxmlformats.org/drawingml/2006/main" xmlns:r="http://schemas.openxmlformats.org/officeDocument/2006/relationships" xmlns:p="http://schemas.openxmlformats.org/presentationml/2006/main">
  <p:tag name="SHAPETYPE" val="SECTIONTITLE"/>
  <p:tag name="TOCSHAPE" val="AA"/>
  <p:tag name="NAME" val="SECTIONTITLE"/>
  <p:tag name="TOCTEMPLATESHAPENAME" val="Section title"/>
  <p:tag name="TOCTEMPLATESHAPEDESCRIPTION" val="Sets shape format for section titles"/>
</p:tagLst>
</file>

<file path=ppt/tags/tag21.xml><?xml version="1.0" encoding="utf-8"?>
<p:tagLst xmlns:a="http://schemas.openxmlformats.org/drawingml/2006/main" xmlns:r="http://schemas.openxmlformats.org/officeDocument/2006/relationships" xmlns:p="http://schemas.openxmlformats.org/presentationml/2006/main">
  <p:tag name="HIDETOC" val="true"/>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2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3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31.xml><?xml version="1.0" encoding="utf-8"?>
<p:tagLst xmlns:a="http://schemas.openxmlformats.org/drawingml/2006/main" xmlns:r="http://schemas.openxmlformats.org/officeDocument/2006/relationships" xmlns:p="http://schemas.openxmlformats.org/presentationml/2006/main">
  <p:tag name="HIDETOC" val="true"/>
</p:tagLst>
</file>

<file path=ppt/tags/tag32.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33.xml><?xml version="1.0" encoding="utf-8"?>
<p:tagLst xmlns:a="http://schemas.openxmlformats.org/drawingml/2006/main" xmlns:r="http://schemas.openxmlformats.org/officeDocument/2006/relationships" xmlns:p="http://schemas.openxmlformats.org/presentationml/2006/main">
  <p:tag name="HIDETOC" val="true"/>
</p:tagLst>
</file>

<file path=ppt/tags/tag34.xml><?xml version="1.0" encoding="utf-8"?>
<p:tagLst xmlns:a="http://schemas.openxmlformats.org/drawingml/2006/main" xmlns:r="http://schemas.openxmlformats.org/officeDocument/2006/relationships" xmlns:p="http://schemas.openxmlformats.org/presentationml/2006/main">
  <p:tag name="HIDETOC" val="true"/>
</p:tagLst>
</file>

<file path=ppt/tags/tag35.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36.xml><?xml version="1.0" encoding="utf-8"?>
<p:tagLst xmlns:a="http://schemas.openxmlformats.org/drawingml/2006/main" xmlns:r="http://schemas.openxmlformats.org/officeDocument/2006/relationships" xmlns:p="http://schemas.openxmlformats.org/presentationml/2006/main">
  <p:tag name="UPSLIDESLIDELIBITEMNAME" val="Methodology"/>
  <p:tag name="UPSLIDESLIDELIBITEMLASTCREATOR" val=".hainsworth-brea"/>
  <p:tag name="UPSLIDESLIDELIBITEMEDITIONDATE" val="637908943642938692"/>
  <p:tag name="UPSLIDESLIDELIBITEMINSERTIONID" val="e8f2c644-8b71-4652-aa71-ae25909fefd0"/>
  <p:tag name="UPSLIDESLIDELIBRARYITEMPARTINDEX" val="1"/>
  <p:tag name="UPSLIDESLIDELIBRARYITEMID" val="dc3fda88-3055-4578-bf3f-d553f36fea96"/>
  <p:tag name="UPSLIDESTOREDSLIDELOCATION" val="\\nxf01\scf\upslide\library\Libraries\Price Bailey Library\Valuation\Valuation General.pptlib"/>
  <p:tag name="UPSLIDEINDIVIDUALSLIDE" val="True"/>
</p:tagLst>
</file>

<file path=ppt/tags/tag37.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38.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39.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4.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40.xml><?xml version="1.0" encoding="utf-8"?>
<p:tagLst xmlns:a="http://schemas.openxmlformats.org/drawingml/2006/main" xmlns:r="http://schemas.openxmlformats.org/officeDocument/2006/relationships" xmlns:p="http://schemas.openxmlformats.org/presentationml/2006/main">
  <p:tag name="UPSLIDESLIDELIBITEMNAME" val="Unnamed item"/>
  <p:tag name="UPSLIDESLIDELIBITEMLASTCREATOR" val=".hainsworth-brea"/>
  <p:tag name="UPSLIDESLIDELIBITEMEDITIONDATE" val="637908940946639522"/>
  <p:tag name="UPSLIDESLIDELIBITEMINSERTIONID" val="05d2aee7-ae9c-4751-b2e5-6be71b765231"/>
  <p:tag name="UPSLIDESLIDELIBRARYITEMPARTINDEX" val="1"/>
  <p:tag name="UPSLIDESLIDELIBRARYITEMID" val="a2ceeb76-754f-4852-b012-e8662a24909a"/>
  <p:tag name="UPSLIDESTOREDSLIDELOCATION" val="\\nxf01\scf\upslide\library\Libraries\Price Bailey Library\Bios and Headshots\Team Bios.pptlib"/>
  <p:tag name="UPSLIDEINDIVIDUALSLIDE" val="True"/>
</p:tagLst>
</file>

<file path=ppt/tags/tag41.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42.xml><?xml version="1.0" encoding="utf-8"?>
<p:tagLst xmlns:a="http://schemas.openxmlformats.org/drawingml/2006/main" xmlns:r="http://schemas.openxmlformats.org/officeDocument/2006/relationships" xmlns:p="http://schemas.openxmlformats.org/presentationml/2006/main">
  <p:tag name="UPSLIDESLIDELIBITEMNAME" val="Employee Ownership Trusts"/>
  <p:tag name="UPSLIDESLIDELIBITEMLASTCREATOR" val="craigj"/>
  <p:tag name="UPSLIDESLIDELIBITEMEDITIONDATE" val="638429939646731936"/>
  <p:tag name="UPSLIDESLIDELIBITEMINSERTIONID" val="e35f238e-a366-4fc3-a009-35fa2ad1c648"/>
  <p:tag name="UPSLIDESLIDELIBRARYITEMPARTINDEX" val="12"/>
  <p:tag name="UPSLIDESLIDELIBRARYITEMID" val="a48b2875-f387-4653-8864-d8dd0f78bcb4"/>
  <p:tag name="UPSLIDESTOREDSLIDELOCATION" val="\\nxf01\scf\upslide\library\Libraries\Price Bailey Library\EOT\vendor introductory literature\Vendor introductory literature.pptlib"/>
  <p:tag name="UPSLIDEINDIVIDUALSLIDE" val="False"/>
</p:tagLst>
</file>

<file path=ppt/tags/tag43.xml><?xml version="1.0" encoding="utf-8"?>
<p:tagLst xmlns:a="http://schemas.openxmlformats.org/drawingml/2006/main" xmlns:r="http://schemas.openxmlformats.org/officeDocument/2006/relationships" xmlns:p="http://schemas.openxmlformats.org/presentationml/2006/main">
  <p:tag name="NAME" val="Reminder09/05/2022 11:19:581148373271"/>
  <p:tag name="TOCTEMPLATESHAPENAME" val="Section name"/>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6.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7.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8.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heme/theme1.xml><?xml version="1.0" encoding="utf-8"?>
<a:theme xmlns:a="http://schemas.openxmlformats.org/drawingml/2006/main" name="Price Bailey">
  <a:themeElements>
    <a:clrScheme name="PB">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PB">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lgn="l">
          <a:defRPr sz="1400" dirty="0"/>
        </a:defPPr>
      </a:lstStyle>
    </a:txDef>
  </a:objectDefaults>
  <a:extraClrSchemeLst/>
  <a:custClrLst>
    <a:custClr name="Sky Blue">
      <a:srgbClr val="64CBE8"/>
    </a:custClr>
    <a:custClr name="Dark Blue">
      <a:srgbClr val="005D7D"/>
    </a:custClr>
    <a:custClr name="Teal">
      <a:srgbClr val="7ECDC3"/>
    </a:custClr>
    <a:custClr name="Red">
      <a:srgbClr val="B80C4B"/>
    </a:custClr>
    <a:custClr name="Green">
      <a:srgbClr val="9DD29C"/>
    </a:custClr>
    <a:custClr name="Grey/Green">
      <a:srgbClr val="717C7D"/>
    </a:custClr>
    <a:custClr name="Yellow">
      <a:srgbClr val="FCB53B"/>
    </a:custClr>
  </a:custClrLst>
  <a:extLst>
    <a:ext uri="{05A4C25C-085E-4340-85A3-A5531E510DB2}">
      <thm15:themeFamily xmlns:thm15="http://schemas.microsoft.com/office/thememl/2012/main" name="UpSlideTemplate" id="{AAAC4E75-AE5F-40E5-8EC8-B9F274C214D0}" vid="{B1A5FD37-8400-47CF-AA3C-FC24D17FB896}"/>
    </a:ext>
  </a:extLst>
</a:theme>
</file>

<file path=ppt/theme/theme2.xml><?xml version="1.0" encoding="utf-8"?>
<a:theme xmlns:a="http://schemas.openxmlformats.org/drawingml/2006/main" name="UpSlide Table Of Content Master (do not ed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 id="{AAAC4E75-AE5F-40E5-8EC8-B9F274C214D0}" vid="{32E8803D-AACD-47A4-8505-D58C84D6BA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PBDOCS!17342353.1</documentid>
  <senderid>LOTHIAE</senderid>
  <senderemail>ELEANOR.LOTHIAN@PRICEBAILEY.CO.UK</senderemail>
  <lastmodified>2024-06-12T22:03:54.0000000+01:00</lastmodified>
  <database>PBDOCS</database>
</properties>
</file>

<file path=docProps/app.xml><?xml version="1.0" encoding="utf-8"?>
<Properties xmlns="http://schemas.openxmlformats.org/officeDocument/2006/extended-properties" xmlns:vt="http://schemas.openxmlformats.org/officeDocument/2006/docPropsVTypes">
  <Template>UpSlideTemplate</Template>
  <TotalTime>521</TotalTime>
  <Words>1011</Words>
  <Application>Microsoft Office PowerPoint</Application>
  <PresentationFormat>On-screen Show (16:9)</PresentationFormat>
  <Paragraphs>171</Paragraphs>
  <Slides>10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-apple-system</vt:lpstr>
      <vt:lpstr>Arial</vt:lpstr>
      <vt:lpstr>Calibri</vt:lpstr>
      <vt:lpstr>Calibri </vt:lpstr>
      <vt:lpstr>Calibri Light</vt:lpstr>
      <vt:lpstr>Garamond</vt:lpstr>
      <vt:lpstr>Segoe UI Semibold</vt:lpstr>
      <vt:lpstr>Wingdings</vt:lpstr>
      <vt:lpstr>Price Bailey</vt:lpstr>
      <vt:lpstr>UpSlide Table Of Content Master (do not edit)</vt:lpstr>
      <vt:lpstr>Business  Valuation  13 June 2024</vt:lpstr>
      <vt:lpstr>Agenda</vt:lpstr>
      <vt:lpstr>Price Bailey and the Price Bailey Strategic Corporate Finance Team</vt:lpstr>
      <vt:lpstr>Valuation Methodology</vt:lpstr>
      <vt:lpstr>Valuation Methodology </vt:lpstr>
      <vt:lpstr>Valuation Issues </vt:lpstr>
      <vt:lpstr>Typical Instructions (1 of 2)</vt:lpstr>
      <vt:lpstr>Typical Instructions (2 of 2)</vt:lpstr>
      <vt:lpstr>PowerPoint Presentation</vt:lpstr>
      <vt:lpstr>PowerPoint Presentation</vt:lpstr>
    </vt:vector>
  </TitlesOfParts>
  <Company>Price Bailey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lothiae</dc:creator>
  <cp:lastModifiedBy>Eleanor Lothian</cp:lastModifiedBy>
  <cp:revision>58</cp:revision>
  <dcterms:created xsi:type="dcterms:W3CDTF">2023-06-20T13:01:50Z</dcterms:created>
  <dcterms:modified xsi:type="dcterms:W3CDTF">2024-06-12T21:03:54Z</dcterms:modified>
</cp:coreProperties>
</file>